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2" r:id="rId11"/>
    <p:sldId id="270" r:id="rId12"/>
    <p:sldId id="27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3544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5dc8b79f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5dc8b79f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64147afe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64147afe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6448727d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6448727d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5dc8b79f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5dc8b79f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998f4a3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998f4a3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5dc8b79f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5dc8b79f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7e5b8a6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7e5b8a6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8162467b3_6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8162467b3_6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8162467b3_6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8162467b3_6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5d59ae48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5d59ae48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5dc8b79f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5dc8b79f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930850"/>
            <a:ext cx="8520600" cy="3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74625" y="1828799"/>
            <a:ext cx="4201200" cy="16651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i="1" dirty="0">
              <a:solidFill>
                <a:srgbClr val="98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i="1" dirty="0">
              <a:solidFill>
                <a:srgbClr val="980000"/>
              </a:solidFill>
            </a:endParaRPr>
          </a:p>
          <a:p>
            <a:r>
              <a:rPr lang="ru" sz="2000" b="1" i="1" dirty="0" smtClean="0">
                <a:solidFill>
                  <a:schemeClr val="accent1"/>
                </a:solidFill>
              </a:rPr>
              <a:t/>
            </a:r>
            <a:br>
              <a:rPr lang="ru" sz="2000" b="1" i="1" dirty="0" smtClean="0">
                <a:solidFill>
                  <a:schemeClr val="accent1"/>
                </a:solidFill>
              </a:rPr>
            </a:br>
            <a:r>
              <a:rPr lang="ru" sz="2000" b="1" i="1" dirty="0" smtClean="0">
                <a:solidFill>
                  <a:schemeClr val="accent1"/>
                </a:solidFill>
              </a:rPr>
              <a:t>                                      </a:t>
            </a:r>
            <a:br>
              <a:rPr lang="ru" sz="2000" b="1" i="1" dirty="0" smtClean="0">
                <a:solidFill>
                  <a:schemeClr val="accent1"/>
                </a:solidFill>
              </a:rPr>
            </a:br>
            <a:r>
              <a:rPr lang="ru" sz="2000" b="1" i="1" dirty="0">
                <a:solidFill>
                  <a:schemeClr val="accent1"/>
                </a:solidFill>
              </a:rPr>
              <a:t/>
            </a:r>
            <a:br>
              <a:rPr lang="ru" sz="2000" b="1" i="1" dirty="0">
                <a:solidFill>
                  <a:schemeClr val="accent1"/>
                </a:solidFill>
              </a:rPr>
            </a:br>
            <a:r>
              <a:rPr lang="ru" sz="2000" b="1" i="1" dirty="0" smtClean="0">
                <a:solidFill>
                  <a:schemeClr val="accent1"/>
                </a:solidFill>
              </a:rPr>
              <a:t/>
            </a:r>
            <a:br>
              <a:rPr lang="ru" sz="2000" b="1" i="1" dirty="0" smtClean="0">
                <a:solidFill>
                  <a:schemeClr val="accent1"/>
                </a:solidFill>
              </a:rPr>
            </a:br>
            <a:r>
              <a:rPr lang="ru" sz="2000" b="1" i="1" dirty="0" smtClean="0">
                <a:solidFill>
                  <a:schemeClr val="accent1"/>
                </a:solidFill>
              </a:rPr>
              <a:t>                                </a:t>
            </a:r>
            <a:r>
              <a:rPr lang="ru-RU" sz="4400" b="1" i="1" smtClean="0">
                <a:solidFill>
                  <a:schemeClr val="accent1"/>
                </a:solidFill>
              </a:rPr>
              <a:t>Шахматинки</a:t>
            </a:r>
            <a:r>
              <a:rPr lang="ru-RU" sz="2000" b="1" i="1" dirty="0">
                <a:solidFill>
                  <a:schemeClr val="accent1"/>
                </a:solidFill>
              </a:rPr>
              <a:t/>
            </a:r>
            <a:br>
              <a:rPr lang="ru-RU" sz="2000" b="1" i="1" dirty="0">
                <a:solidFill>
                  <a:schemeClr val="accent1"/>
                </a:solidFill>
              </a:rPr>
            </a:br>
            <a:r>
              <a:rPr lang="ru" sz="2000" b="1" i="1" dirty="0">
                <a:solidFill>
                  <a:schemeClr val="accent1"/>
                </a:solidFill>
              </a:rPr>
              <a:t/>
            </a:r>
            <a:br>
              <a:rPr lang="ru" sz="2000" b="1" i="1" dirty="0">
                <a:solidFill>
                  <a:schemeClr val="accent1"/>
                </a:solidFill>
              </a:rPr>
            </a:br>
            <a:r>
              <a:rPr lang="ru" sz="2000" b="1" i="1" dirty="0" smtClean="0">
                <a:solidFill>
                  <a:schemeClr val="accent1"/>
                </a:solidFill>
              </a:rPr>
              <a:t/>
            </a:r>
            <a:br>
              <a:rPr lang="ru" sz="2000" b="1" i="1" dirty="0" smtClean="0">
                <a:solidFill>
                  <a:schemeClr val="accent1"/>
                </a:solidFill>
              </a:rPr>
            </a:br>
            <a:r>
              <a:rPr lang="ru" sz="2000" b="1" i="1" dirty="0" smtClean="0">
                <a:solidFill>
                  <a:schemeClr val="accent1"/>
                </a:solidFill>
              </a:rPr>
              <a:t/>
            </a:r>
            <a:br>
              <a:rPr lang="ru" sz="2000" b="1" i="1" dirty="0" smtClean="0">
                <a:solidFill>
                  <a:schemeClr val="accent1"/>
                </a:solidFill>
              </a:rPr>
            </a:br>
            <a:r>
              <a:rPr lang="ru" sz="1600" b="1" i="1" dirty="0" smtClean="0">
                <a:solidFill>
                  <a:schemeClr val="accent1"/>
                </a:solidFill>
              </a:rPr>
              <a:t>Проект </a:t>
            </a:r>
            <a:r>
              <a:rPr lang="ru" sz="1600" b="1" i="1" dirty="0">
                <a:solidFill>
                  <a:schemeClr val="accent1"/>
                </a:solidFill>
              </a:rPr>
              <a:t>выполнили</a:t>
            </a:r>
            <a:endParaRPr sz="2000" b="1" i="1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1" dirty="0">
                <a:solidFill>
                  <a:schemeClr val="accent1"/>
                </a:solidFill>
              </a:rPr>
              <a:t>воспитанники дошкольной </a:t>
            </a:r>
            <a:r>
              <a:rPr lang="ru" sz="1400" b="1" i="1" dirty="0" smtClean="0">
                <a:solidFill>
                  <a:schemeClr val="accent1"/>
                </a:solidFill>
              </a:rPr>
              <a:t>группы МКДОУ «детский сад»Сказка»</a:t>
            </a:r>
            <a:endParaRPr sz="1400" b="1" i="1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 dirty="0">
                <a:solidFill>
                  <a:srgbClr val="980000"/>
                </a:solidFill>
              </a:rPr>
              <a:t> </a:t>
            </a:r>
            <a:r>
              <a:rPr lang="ru" sz="1800" b="1" i="1" dirty="0">
                <a:solidFill>
                  <a:srgbClr val="0000FF"/>
                </a:solidFill>
              </a:rPr>
              <a:t>Алексеев Ваня 5 лет</a:t>
            </a:r>
            <a:endParaRPr sz="1800" b="1" i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 dirty="0">
                <a:solidFill>
                  <a:srgbClr val="0000FF"/>
                </a:solidFill>
              </a:rPr>
              <a:t>Щебатурина Дарья 5 лет</a:t>
            </a:r>
            <a:endParaRPr sz="1800" b="1" i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 dirty="0">
                <a:solidFill>
                  <a:srgbClr val="0000FF"/>
                </a:solidFill>
              </a:rPr>
              <a:t>Гриценко Мирослава 5 лет</a:t>
            </a:r>
            <a:endParaRPr sz="1800" b="1" i="1" dirty="0">
              <a:solidFill>
                <a:srgbClr val="0000FF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264500" y="3676851"/>
            <a:ext cx="4485900" cy="10010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ru" sz="1600" b="1" i="1" dirty="0" smtClean="0">
                <a:solidFill>
                  <a:schemeClr val="accent1"/>
                </a:solidFill>
              </a:rPr>
              <a:t>Руководители </a:t>
            </a:r>
            <a:r>
              <a:rPr lang="ru" sz="1600" b="1" i="1" dirty="0">
                <a:solidFill>
                  <a:schemeClr val="accent1"/>
                </a:solidFill>
              </a:rPr>
              <a:t>проекта             </a:t>
            </a:r>
            <a:r>
              <a:rPr lang="ru" sz="1400" b="1" i="1" dirty="0">
                <a:solidFill>
                  <a:schemeClr val="accent1"/>
                </a:solidFill>
              </a:rPr>
              <a:t>воспитательМКДОУ «детский сад»Сказка»</a:t>
            </a:r>
            <a:r>
              <a:rPr lang="ru" sz="1400" b="1" i="1" dirty="0" smtClean="0">
                <a:solidFill>
                  <a:schemeClr val="accent1"/>
                </a:solidFill>
              </a:rPr>
              <a:t>                                                  </a:t>
            </a:r>
            <a:r>
              <a:rPr lang="ru" sz="1800" b="1" i="1" dirty="0">
                <a:solidFill>
                  <a:srgbClr val="0000FF"/>
                </a:solidFill>
              </a:rPr>
              <a:t>Рыжкова Валентина Семеновна</a:t>
            </a:r>
            <a:endParaRPr sz="1800" b="1" i="1" dirty="0">
              <a:solidFill>
                <a:srgbClr val="0000FF"/>
              </a:solidFill>
            </a:endParaRPr>
          </a:p>
        </p:txBody>
      </p:sp>
      <p:pic>
        <p:nvPicPr>
          <p:cNvPr id="6" name="Google Shape;54;p13"/>
          <p:cNvPicPr preferRelativeResize="0"/>
          <p:nvPr/>
        </p:nvPicPr>
        <p:blipFill rotWithShape="1">
          <a:blip r:embed="rId3">
            <a:alphaModFix/>
          </a:blip>
          <a:srcRect t="7135" b="5421"/>
          <a:stretch/>
        </p:blipFill>
        <p:spPr>
          <a:xfrm>
            <a:off x="4408371" y="558266"/>
            <a:ext cx="4600876" cy="412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01104" y="162511"/>
            <a:ext cx="2640479" cy="479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2294"/>
          <a:stretch/>
        </p:blipFill>
        <p:spPr bwMode="auto">
          <a:xfrm>
            <a:off x="3448641" y="162511"/>
            <a:ext cx="2404917" cy="235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98669" y="162511"/>
            <a:ext cx="2560863" cy="479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38" y="2615633"/>
            <a:ext cx="2404918" cy="233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55778" y="2310140"/>
            <a:ext cx="21818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600" b="1" i="1" dirty="0" smtClean="0">
              <a:solidFill>
                <a:schemeClr val="accent1"/>
              </a:solidFill>
            </a:endParaRPr>
          </a:p>
          <a:p>
            <a:endParaRPr lang="ru" sz="1600" b="1" i="1" dirty="0" smtClean="0">
              <a:solidFill>
                <a:schemeClr val="accent1"/>
              </a:solidFill>
            </a:endParaRPr>
          </a:p>
          <a:p>
            <a:endParaRPr lang="ru" sz="1600" b="1" i="1" dirty="0">
              <a:solidFill>
                <a:schemeClr val="accent1"/>
              </a:solidFill>
            </a:endParaRPr>
          </a:p>
          <a:p>
            <a:endParaRPr lang="ru" sz="1600" b="1" i="1" dirty="0" smtClean="0">
              <a:solidFill>
                <a:schemeClr val="accent1"/>
              </a:solidFill>
            </a:endParaRPr>
          </a:p>
          <a:p>
            <a:r>
              <a:rPr lang="ru" sz="1600" b="1" i="1" dirty="0" smtClean="0">
                <a:solidFill>
                  <a:schemeClr val="accent1"/>
                </a:solidFill>
              </a:rPr>
              <a:t>Калтышкина                                                 </a:t>
            </a:r>
            <a:r>
              <a:rPr lang="ru" sz="1600" b="1" i="1" dirty="0">
                <a:solidFill>
                  <a:schemeClr val="accent1"/>
                </a:solidFill>
              </a:rPr>
              <a:t>Злата 4 года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8669" y="3128212"/>
            <a:ext cx="2492944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endParaRPr lang="ru-RU" b="1" i="1" dirty="0" smtClean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endParaRPr lang="ru-RU" sz="1200" b="1" i="1" dirty="0" smtClean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r>
              <a:rPr lang="ru-RU" sz="1200" b="1" i="1" dirty="0" smtClean="0">
                <a:solidFill>
                  <a:schemeClr val="accent1"/>
                </a:solidFill>
              </a:rPr>
              <a:t>кубок </a:t>
            </a:r>
            <a:r>
              <a:rPr lang="ru-RU" sz="1200" b="1" i="1" dirty="0">
                <a:solidFill>
                  <a:schemeClr val="accent1"/>
                </a:solidFill>
              </a:rPr>
              <a:t>за самого юного участника в шахматном турнире в сотрудничестве с Русской Шахматной Школой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016" y="2417862"/>
            <a:ext cx="250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b="1" i="1" dirty="0" smtClean="0">
              <a:solidFill>
                <a:schemeClr val="accent1"/>
              </a:solidFill>
            </a:endParaRPr>
          </a:p>
          <a:p>
            <a:endParaRPr lang="ru" b="1" i="1" dirty="0">
              <a:solidFill>
                <a:schemeClr val="accent1"/>
              </a:solidFill>
            </a:endParaRPr>
          </a:p>
          <a:p>
            <a:endParaRPr lang="ru" b="1" i="1" dirty="0" smtClean="0">
              <a:solidFill>
                <a:schemeClr val="accent1"/>
              </a:solidFill>
            </a:endParaRPr>
          </a:p>
          <a:p>
            <a:endParaRPr lang="ru" sz="1800" b="1" i="1" dirty="0" smtClean="0">
              <a:solidFill>
                <a:schemeClr val="accent1"/>
              </a:solidFill>
            </a:endParaRPr>
          </a:p>
          <a:p>
            <a:r>
              <a:rPr lang="ru" sz="1800" b="1" i="1" dirty="0" smtClean="0">
                <a:solidFill>
                  <a:schemeClr val="accent1"/>
                </a:solidFill>
              </a:rPr>
              <a:t>Щебатурина </a:t>
            </a:r>
          </a:p>
          <a:p>
            <a:r>
              <a:rPr lang="ru" sz="1800" b="1" i="1" dirty="0" smtClean="0">
                <a:solidFill>
                  <a:schemeClr val="accent1"/>
                </a:solidFill>
              </a:rPr>
              <a:t>Дарья 5 лет</a:t>
            </a:r>
            <a:endParaRPr lang="ru-RU" sz="1800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38" y="3710524"/>
            <a:ext cx="25699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endParaRPr lang="ru-RU" sz="1200" b="1" i="1" dirty="0" smtClean="0">
              <a:solidFill>
                <a:schemeClr val="accent1"/>
              </a:solidFill>
            </a:endParaRPr>
          </a:p>
          <a:p>
            <a:pPr>
              <a:spcAft>
                <a:spcPts val="1600"/>
              </a:spcAft>
            </a:pPr>
            <a:r>
              <a:rPr lang="ru-RU" sz="1200" b="1" i="1" dirty="0" smtClean="0">
                <a:solidFill>
                  <a:schemeClr val="accent1"/>
                </a:solidFill>
              </a:rPr>
              <a:t>приняла </a:t>
            </a:r>
            <a:r>
              <a:rPr lang="ru-RU" sz="1200" b="1" i="1" dirty="0">
                <a:solidFill>
                  <a:schemeClr val="accent1"/>
                </a:solidFill>
              </a:rPr>
              <a:t>участие в шахматном турнире  в сотрудничестве с Русской Шахматной Школой</a:t>
            </a:r>
          </a:p>
          <a:p>
            <a:pPr lvl="0">
              <a:spcAft>
                <a:spcPts val="1600"/>
              </a:spcAft>
            </a:pPr>
            <a:endParaRPr lang="ru-RU" b="1" i="1" dirty="0" smtClean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endParaRPr lang="ru-RU" b="1" i="1" dirty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endParaRPr lang="ru-RU" b="1" i="1" dirty="0" smtClean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endParaRPr lang="ru-RU" sz="1200" b="1" i="1" dirty="0" smtClean="0">
              <a:solidFill>
                <a:schemeClr val="accent1"/>
              </a:solidFill>
            </a:endParaRPr>
          </a:p>
          <a:p>
            <a:pPr lvl="0">
              <a:spcAft>
                <a:spcPts val="1600"/>
              </a:spcAft>
            </a:pPr>
            <a:r>
              <a:rPr lang="ru-RU" sz="1200" b="1" i="1" dirty="0" smtClean="0">
                <a:solidFill>
                  <a:schemeClr val="accent1"/>
                </a:solidFill>
              </a:rPr>
              <a:t>приняла </a:t>
            </a:r>
            <a:r>
              <a:rPr lang="ru-RU" sz="1200" b="1" i="1" dirty="0">
                <a:solidFill>
                  <a:schemeClr val="accent1"/>
                </a:solidFill>
              </a:rPr>
              <a:t>участие в шахматном турнире  в сотрудничестве с Русской Шахматной Школой</a:t>
            </a:r>
          </a:p>
        </p:txBody>
      </p:sp>
    </p:spTree>
    <p:extLst>
      <p:ext uri="{BB962C8B-B14F-4D97-AF65-F5344CB8AC3E}">
        <p14:creationId xmlns:p14="http://schemas.microsoft.com/office/powerpoint/2010/main" val="40817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143200" y="0"/>
            <a:ext cx="88083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chemeClr val="accent1"/>
                </a:solidFill>
              </a:rPr>
              <a:t>   Любимая игра в нашей группе - Шахматы.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311700" y="1014375"/>
            <a:ext cx="8639700" cy="37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l="2154" t="31930" r="51904" b="29435"/>
          <a:stretch/>
        </p:blipFill>
        <p:spPr>
          <a:xfrm>
            <a:off x="6124525" y="2873825"/>
            <a:ext cx="2827105" cy="202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t="24874" b="21871"/>
          <a:stretch/>
        </p:blipFill>
        <p:spPr>
          <a:xfrm>
            <a:off x="311700" y="2873825"/>
            <a:ext cx="2560900" cy="194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5">
            <a:alphaModFix/>
          </a:blip>
          <a:srcRect l="9117" t="5313" r="3047" b="23935"/>
          <a:stretch/>
        </p:blipFill>
        <p:spPr>
          <a:xfrm>
            <a:off x="5961225" y="644437"/>
            <a:ext cx="2990395" cy="194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6">
            <a:alphaModFix/>
          </a:blip>
          <a:srcRect l="24157" t="23744" r="21919" b="30637"/>
          <a:stretch/>
        </p:blipFill>
        <p:spPr>
          <a:xfrm>
            <a:off x="210875" y="644425"/>
            <a:ext cx="2935702" cy="19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7">
            <a:alphaModFix/>
          </a:blip>
          <a:srcRect t="18626" r="25849"/>
          <a:stretch/>
        </p:blipFill>
        <p:spPr>
          <a:xfrm>
            <a:off x="3273450" y="1014375"/>
            <a:ext cx="2560904" cy="375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250600" y="414350"/>
            <a:ext cx="8652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 b="1" i="1" dirty="0">
                <a:solidFill>
                  <a:schemeClr val="accent1"/>
                </a:solidFill>
              </a:rPr>
              <a:t>Спасибо за внимание </a:t>
            </a:r>
            <a:endParaRPr sz="600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244300" cy="6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    </a:t>
            </a:r>
            <a:r>
              <a:rPr lang="ru" sz="3000" b="1" i="1" dirty="0">
                <a:solidFill>
                  <a:schemeClr val="accent1"/>
                </a:solidFill>
              </a:rPr>
              <a:t>Цель проекта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55425" y="811500"/>
            <a:ext cx="8488800" cy="43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b="1" i="1" dirty="0">
                <a:solidFill>
                  <a:srgbClr val="0000FF"/>
                </a:solidFill>
              </a:rPr>
              <a:t>                   Привлечь своих сверстников к игре в шахматы.</a:t>
            </a:r>
            <a:endParaRPr sz="1800" b="1" i="1" dirty="0">
              <a:solidFill>
                <a:srgbClr val="0000FF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45313"/>
          <a:stretch/>
        </p:blipFill>
        <p:spPr>
          <a:xfrm>
            <a:off x="5188175" y="1584125"/>
            <a:ext cx="3129828" cy="333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l="-4489" t="6515" r="38569"/>
          <a:stretch/>
        </p:blipFill>
        <p:spPr>
          <a:xfrm>
            <a:off x="696525" y="1584125"/>
            <a:ext cx="3321822" cy="3332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71600"/>
            <a:ext cx="8603400" cy="4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980000"/>
                </a:solidFill>
              </a:rPr>
              <a:t>                </a:t>
            </a:r>
            <a:r>
              <a:rPr lang="ru" sz="2400" b="1" i="1" dirty="0">
                <a:solidFill>
                  <a:schemeClr val="accent1"/>
                </a:solidFill>
              </a:rPr>
              <a:t>Доска, шахматные фигуры, медали.</a:t>
            </a:r>
            <a:endParaRPr sz="2400" b="1" i="1" dirty="0">
              <a:solidFill>
                <a:schemeClr val="accent1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 rot="10800000" flipH="1">
            <a:off x="692175" y="3257973"/>
            <a:ext cx="1324500" cy="12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6270" t="14282" r="15255" b="21586"/>
          <a:stretch/>
        </p:blipFill>
        <p:spPr>
          <a:xfrm rot="10800000" flipH="1">
            <a:off x="418850" y="3671424"/>
            <a:ext cx="2098949" cy="132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l="17312" t="3323" r="22216" b="3332"/>
          <a:stretch/>
        </p:blipFill>
        <p:spPr>
          <a:xfrm rot="10800000" flipH="1">
            <a:off x="4293700" y="833300"/>
            <a:ext cx="1606951" cy="14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5">
            <a:alphaModFix/>
          </a:blip>
          <a:srcRect l="9105" t="11053" r="6662" b="11046"/>
          <a:stretch/>
        </p:blipFill>
        <p:spPr>
          <a:xfrm rot="10800000">
            <a:off x="2517812" y="1112625"/>
            <a:ext cx="1644851" cy="14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1675" y="648599"/>
            <a:ext cx="2891275" cy="224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6780187" y="2722638"/>
            <a:ext cx="1581226" cy="28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1375" y="2890225"/>
            <a:ext cx="2626551" cy="206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0100" y="612850"/>
            <a:ext cx="2146677" cy="2862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59675"/>
            <a:ext cx="85206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 </a:t>
            </a:r>
            <a:r>
              <a:rPr lang="ru" sz="3000" b="1" i="1" dirty="0">
                <a:solidFill>
                  <a:schemeClr val="accent1"/>
                </a:solidFill>
              </a:rPr>
              <a:t>Задачи проекта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930850"/>
            <a:ext cx="8520600" cy="3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Узнать историю шахмат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Знакомство с шахматной доской и фигурами                                                                               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Правила игры  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Анкетирование среди детей в группе                                                                                               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Наши победы и будни</a:t>
            </a:r>
            <a:endParaRPr b="1" i="1">
              <a:solidFill>
                <a:srgbClr val="0000FF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r="34258"/>
          <a:stretch/>
        </p:blipFill>
        <p:spPr>
          <a:xfrm>
            <a:off x="5465725" y="1849725"/>
            <a:ext cx="3556274" cy="324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131275"/>
            <a:ext cx="85206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  </a:t>
            </a:r>
            <a:r>
              <a:rPr lang="ru" sz="3000" b="1" i="1" dirty="0">
                <a:solidFill>
                  <a:schemeClr val="accent1"/>
                </a:solidFill>
              </a:rPr>
              <a:t>История шахмат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2"/>
          </p:nvPr>
        </p:nvSpPr>
        <p:spPr>
          <a:xfrm>
            <a:off x="4311600" y="2744800"/>
            <a:ext cx="4832400" cy="22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 </a:t>
            </a:r>
            <a:endParaRPr sz="1800" b="1" i="1"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25" y="978575"/>
            <a:ext cx="4187375" cy="38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4">
            <a:alphaModFix/>
          </a:blip>
          <a:srcRect l="30145" t="14366" r="15908" b="13038"/>
          <a:stretch/>
        </p:blipFill>
        <p:spPr>
          <a:xfrm>
            <a:off x="4522950" y="978575"/>
            <a:ext cx="4402175" cy="38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     </a:t>
            </a:r>
            <a:r>
              <a:rPr lang="ru" sz="3000" b="1" i="1" dirty="0">
                <a:solidFill>
                  <a:schemeClr val="accent1"/>
                </a:solidFill>
              </a:rPr>
              <a:t>Доска и шахматы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2"/>
          </p:nvPr>
        </p:nvSpPr>
        <p:spPr>
          <a:xfrm>
            <a:off x="4890875" y="970150"/>
            <a:ext cx="3842700" cy="3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 b="1" i="1">
              <a:solidFill>
                <a:srgbClr val="0000FF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175" y="850800"/>
            <a:ext cx="3934100" cy="400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19"/>
          <p:cNvCxnSpPr/>
          <p:nvPr/>
        </p:nvCxnSpPr>
        <p:spPr>
          <a:xfrm rot="10800000" flipH="1">
            <a:off x="811500" y="2422700"/>
            <a:ext cx="12000" cy="1169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0" name="Google Shape;110;p19"/>
          <p:cNvCxnSpPr/>
          <p:nvPr/>
        </p:nvCxnSpPr>
        <p:spPr>
          <a:xfrm>
            <a:off x="1455925" y="2828325"/>
            <a:ext cx="1145700" cy="11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1" name="Google Shape;111;p19"/>
          <p:cNvCxnSpPr/>
          <p:nvPr/>
        </p:nvCxnSpPr>
        <p:spPr>
          <a:xfrm>
            <a:off x="1825875" y="3210200"/>
            <a:ext cx="1145700" cy="114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l="54697" t="47621" r="10992" b="7537"/>
          <a:stretch/>
        </p:blipFill>
        <p:spPr>
          <a:xfrm>
            <a:off x="179000" y="727975"/>
            <a:ext cx="4511024" cy="410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11700" y="194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   </a:t>
            </a:r>
            <a:r>
              <a:rPr lang="ru" sz="3000" b="1" i="1" dirty="0">
                <a:solidFill>
                  <a:schemeClr val="accent1"/>
                </a:solidFill>
              </a:rPr>
              <a:t>Правила игры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311700" y="930850"/>
            <a:ext cx="8520600" cy="363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Шахматную партию начинают белые.                                                            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Если коснулся рукой фигуры - делай ход.                                                                                              </a:t>
            </a:r>
            <a:r>
              <a:rPr lang="ru"/>
              <a:t> 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Играй молча! Хорошо обдумывать каждый ход!</a:t>
            </a:r>
            <a:endParaRPr b="1" i="1">
              <a:solidFill>
                <a:srgbClr val="0000FF"/>
              </a:solidFill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000" y="2625450"/>
            <a:ext cx="3031205" cy="234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9725" y="2625450"/>
            <a:ext cx="2968202" cy="231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l="40522"/>
          <a:stretch/>
        </p:blipFill>
        <p:spPr>
          <a:xfrm>
            <a:off x="167075" y="2640025"/>
            <a:ext cx="2485579" cy="231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107400"/>
            <a:ext cx="85206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</a:t>
            </a:r>
            <a:r>
              <a:rPr lang="ru" sz="3000" b="1" i="1" dirty="0">
                <a:solidFill>
                  <a:schemeClr val="accent1"/>
                </a:solidFill>
              </a:rPr>
              <a:t>Анкетирование</a:t>
            </a:r>
            <a:endParaRPr sz="3000" b="1" i="1" dirty="0">
              <a:solidFill>
                <a:schemeClr val="accent1"/>
              </a:solidFill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431050" y="716100"/>
            <a:ext cx="8520600" cy="42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При проведении анкетирования среди детей в  нашей группе  были получены результаты: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FF"/>
                </a:solidFill>
              </a:rPr>
              <a:t>об игре слышали           играть хотели бы           в шахматы играют                                                                                   </a:t>
            </a:r>
            <a:endParaRPr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 i="1">
              <a:solidFill>
                <a:srgbClr val="0000FF"/>
              </a:solidFill>
            </a:endParaRPr>
          </a:p>
        </p:txBody>
      </p:sp>
      <p:sp>
        <p:nvSpPr>
          <p:cNvPr id="128" name="Google Shape;128;p21"/>
          <p:cNvSpPr/>
          <p:nvPr/>
        </p:nvSpPr>
        <p:spPr>
          <a:xfrm>
            <a:off x="1634950" y="3401150"/>
            <a:ext cx="35700" cy="1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1079950" y="1718475"/>
            <a:ext cx="1145700" cy="20526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3979950" y="2052625"/>
            <a:ext cx="1145700" cy="17187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6814200" y="2571750"/>
            <a:ext cx="1145700" cy="1246200"/>
          </a:xfrm>
          <a:prstGeom prst="rect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1312750" y="3114750"/>
            <a:ext cx="6801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/>
              <a:t>25</a:t>
            </a:r>
            <a:endParaRPr sz="2400" b="1" i="1"/>
          </a:p>
        </p:txBody>
      </p:sp>
      <p:sp>
        <p:nvSpPr>
          <p:cNvPr id="133" name="Google Shape;133;p21"/>
          <p:cNvSpPr txBox="1"/>
          <p:nvPr/>
        </p:nvSpPr>
        <p:spPr>
          <a:xfrm>
            <a:off x="3234300" y="3043100"/>
            <a:ext cx="525000" cy="7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/>
          </a:p>
        </p:txBody>
      </p:sp>
      <p:sp>
        <p:nvSpPr>
          <p:cNvPr id="134" name="Google Shape;134;p21"/>
          <p:cNvSpPr txBox="1"/>
          <p:nvPr/>
        </p:nvSpPr>
        <p:spPr>
          <a:xfrm flipH="1">
            <a:off x="7112750" y="3216150"/>
            <a:ext cx="7875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/>
              <a:t>10</a:t>
            </a:r>
            <a:endParaRPr sz="2400" b="1" i="1"/>
          </a:p>
        </p:txBody>
      </p:sp>
      <p:sp>
        <p:nvSpPr>
          <p:cNvPr id="135" name="Google Shape;135;p21"/>
          <p:cNvSpPr txBox="1"/>
          <p:nvPr/>
        </p:nvSpPr>
        <p:spPr>
          <a:xfrm>
            <a:off x="4212750" y="3114750"/>
            <a:ext cx="6801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/>
              <a:t> 15</a:t>
            </a:r>
            <a:endParaRPr sz="2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119350"/>
            <a:ext cx="8520600" cy="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980000"/>
                </a:solidFill>
              </a:rPr>
              <a:t>                        </a:t>
            </a:r>
            <a:r>
              <a:rPr lang="ru" sz="3000" b="1" i="1" dirty="0" smtClean="0">
                <a:solidFill>
                  <a:srgbClr val="980000"/>
                </a:solidFill>
              </a:rPr>
              <a:t>   </a:t>
            </a:r>
            <a:r>
              <a:rPr lang="ru" b="1" i="1" dirty="0" smtClean="0">
                <a:solidFill>
                  <a:schemeClr val="accent1"/>
                </a:solidFill>
              </a:rPr>
              <a:t>Наши </a:t>
            </a:r>
            <a:r>
              <a:rPr lang="ru" b="1" i="1" dirty="0">
                <a:solidFill>
                  <a:schemeClr val="accent1"/>
                </a:solidFill>
              </a:rPr>
              <a:t>победы</a:t>
            </a:r>
            <a:endParaRPr b="1" i="1" dirty="0">
              <a:solidFill>
                <a:schemeClr val="accent1"/>
              </a:solidFill>
            </a:endParaRPr>
          </a:p>
        </p:txBody>
      </p:sp>
      <p:pic>
        <p:nvPicPr>
          <p:cNvPr id="7" name="Google Shape;150;p23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363393" y="327259"/>
            <a:ext cx="2495309" cy="47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0;p23"/>
          <p:cNvPicPr preferRelativeResize="0"/>
          <p:nvPr/>
        </p:nvPicPr>
        <p:blipFill rotWithShape="1">
          <a:blip r:embed="rId3">
            <a:alphaModFix/>
          </a:blip>
          <a:srcRect l="48434" b="52861"/>
          <a:stretch/>
        </p:blipFill>
        <p:spPr>
          <a:xfrm>
            <a:off x="3311091" y="621386"/>
            <a:ext cx="2512193" cy="2227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63394" y="2202418"/>
            <a:ext cx="268781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endParaRPr lang="ru-RU" b="1" i="1" dirty="0" smtClean="0">
              <a:solidFill>
                <a:srgbClr val="FF0000"/>
              </a:solidFill>
            </a:endParaRPr>
          </a:p>
          <a:p>
            <a:pPr lvl="0">
              <a:spcAft>
                <a:spcPts val="1600"/>
              </a:spcAft>
            </a:pPr>
            <a:endParaRPr lang="ru-RU" b="1" i="1" dirty="0">
              <a:solidFill>
                <a:srgbClr val="FF0000"/>
              </a:solidFill>
            </a:endParaRPr>
          </a:p>
          <a:p>
            <a:pPr lvl="0"/>
            <a:endParaRPr lang="ru-RU" b="1" i="1" dirty="0" smtClean="0">
              <a:solidFill>
                <a:schemeClr val="accent1"/>
              </a:solidFill>
            </a:endParaRPr>
          </a:p>
          <a:p>
            <a:pPr lvl="0"/>
            <a:r>
              <a:rPr lang="ru-RU" b="1" i="1" dirty="0" smtClean="0">
                <a:solidFill>
                  <a:schemeClr val="accent1"/>
                </a:solidFill>
              </a:rPr>
              <a:t>Гриценко </a:t>
            </a:r>
            <a:endParaRPr lang="ru-RU" b="1" i="1" dirty="0">
              <a:solidFill>
                <a:schemeClr val="accent1"/>
              </a:solidFill>
            </a:endParaRPr>
          </a:p>
          <a:p>
            <a:pPr lvl="0"/>
            <a:r>
              <a:rPr lang="ru-RU" b="1" i="1" dirty="0">
                <a:solidFill>
                  <a:schemeClr val="accent1"/>
                </a:solidFill>
              </a:rPr>
              <a:t>Мирослава 4 года</a:t>
            </a:r>
            <a:endParaRPr lang="ru-RU" b="1" i="1" dirty="0" smtClean="0">
              <a:solidFill>
                <a:schemeClr val="accent1"/>
              </a:solidFill>
            </a:endParaRPr>
          </a:p>
          <a:p>
            <a:pPr lvl="0">
              <a:spcAft>
                <a:spcPts val="1600"/>
              </a:spcAft>
            </a:pPr>
            <a:endParaRPr lang="ru-RU" sz="1200" b="1" i="1" dirty="0" smtClean="0">
              <a:solidFill>
                <a:srgbClr val="FF0000"/>
              </a:solidFill>
            </a:endParaRPr>
          </a:p>
          <a:p>
            <a:pPr lvl="0">
              <a:spcAft>
                <a:spcPts val="1600"/>
              </a:spcAft>
            </a:pPr>
            <a:r>
              <a:rPr lang="ru-RU" sz="1200" b="1" i="1" dirty="0" smtClean="0">
                <a:solidFill>
                  <a:srgbClr val="FF0000"/>
                </a:solidFill>
              </a:rPr>
              <a:t>1 </a:t>
            </a:r>
            <a:r>
              <a:rPr lang="ru-RU" sz="1200" b="1" i="1" dirty="0">
                <a:solidFill>
                  <a:schemeClr val="accent1"/>
                </a:solidFill>
              </a:rPr>
              <a:t>место  среди девочек в шахматном турнире в сотрудничестве с Русской  Шахматной Школой</a:t>
            </a:r>
          </a:p>
        </p:txBody>
      </p:sp>
      <p:pic>
        <p:nvPicPr>
          <p:cNvPr id="11" name="Google Shape;164;p25"/>
          <p:cNvPicPr preferRelativeResize="0"/>
          <p:nvPr/>
        </p:nvPicPr>
        <p:blipFill rotWithShape="1">
          <a:blip r:embed="rId4">
            <a:alphaModFix/>
          </a:blip>
          <a:srcRect r="50000"/>
          <a:stretch/>
        </p:blipFill>
        <p:spPr>
          <a:xfrm>
            <a:off x="6323797" y="346949"/>
            <a:ext cx="2406315" cy="469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64;p25"/>
          <p:cNvPicPr preferRelativeResize="0"/>
          <p:nvPr/>
        </p:nvPicPr>
        <p:blipFill rotWithShape="1">
          <a:blip r:embed="rId4">
            <a:alphaModFix/>
          </a:blip>
          <a:srcRect l="49927" b="53194"/>
          <a:stretch/>
        </p:blipFill>
        <p:spPr>
          <a:xfrm>
            <a:off x="3323544" y="2916455"/>
            <a:ext cx="2499740" cy="2128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323799" y="2340917"/>
            <a:ext cx="240631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600"/>
              </a:spcAft>
            </a:pPr>
            <a:endParaRPr lang="ru-RU" b="1" i="1" dirty="0" smtClean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endParaRPr lang="ru-RU" b="1" i="1" dirty="0">
              <a:solidFill>
                <a:srgbClr val="0000FF"/>
              </a:solidFill>
            </a:endParaRPr>
          </a:p>
          <a:p>
            <a:pPr lvl="0">
              <a:spcAft>
                <a:spcPts val="1600"/>
              </a:spcAft>
            </a:pPr>
            <a:r>
              <a:rPr lang="ru" sz="1800" b="1" i="1" dirty="0">
                <a:solidFill>
                  <a:schemeClr val="accent1"/>
                </a:solidFill>
              </a:rPr>
              <a:t>Макаренко Татьяна 5 лет</a:t>
            </a:r>
            <a:endParaRPr lang="ru-RU" sz="1800" b="1" i="1" dirty="0" smtClean="0">
              <a:solidFill>
                <a:schemeClr val="accent1"/>
              </a:solidFill>
            </a:endParaRPr>
          </a:p>
          <a:p>
            <a:pPr lvl="0">
              <a:spcAft>
                <a:spcPts val="1600"/>
              </a:spcAft>
            </a:pPr>
            <a:r>
              <a:rPr lang="ru-RU" sz="1200" b="1" i="1" dirty="0" smtClean="0">
                <a:solidFill>
                  <a:schemeClr val="accent1"/>
                </a:solidFill>
              </a:rPr>
              <a:t>приняла </a:t>
            </a:r>
            <a:r>
              <a:rPr lang="ru-RU" sz="1200" b="1" i="1" dirty="0">
                <a:solidFill>
                  <a:schemeClr val="accent1"/>
                </a:solidFill>
              </a:rPr>
              <a:t>участие в шахматном турнире в сотрудничестве с Русской Шахматной Школой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203</Words>
  <Application>Microsoft Office PowerPoint</Application>
  <PresentationFormat>Экран (16:9)</PresentationFormat>
  <Paragraphs>70</Paragraphs>
  <Slides>12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Simple Light</vt:lpstr>
      <vt:lpstr>                                                                            Шахматинки    Проект выполнили воспитанники дошкольной группы МКДОУ «детский сад»Сказка»  Алексеев Ваня 5 лет Щебатурина Дарья 5 лет Гриценко Мирослава 5 лет</vt:lpstr>
      <vt:lpstr>                         Цель проекта</vt:lpstr>
      <vt:lpstr>                Доска, шахматные фигуры, медали.</vt:lpstr>
      <vt:lpstr>                      Задачи проекта</vt:lpstr>
      <vt:lpstr>                       История шахмат</vt:lpstr>
      <vt:lpstr>                          Доска и шахматы</vt:lpstr>
      <vt:lpstr>                        Правила игры</vt:lpstr>
      <vt:lpstr>                     Анкетирование</vt:lpstr>
      <vt:lpstr>                           Наши победы</vt:lpstr>
      <vt:lpstr>Презентация PowerPoint</vt:lpstr>
      <vt:lpstr>   Любимая игра в нашей группе - Шахматы.</vt:lpstr>
      <vt:lpstr>Спасибо за внимание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Оленька</cp:lastModifiedBy>
  <cp:revision>10</cp:revision>
  <dcterms:modified xsi:type="dcterms:W3CDTF">2022-03-21T18:44:31Z</dcterms:modified>
</cp:coreProperties>
</file>