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9" r:id="rId2"/>
    <p:sldId id="279" r:id="rId3"/>
    <p:sldId id="280" r:id="rId4"/>
    <p:sldId id="278" r:id="rId5"/>
    <p:sldId id="277" r:id="rId6"/>
    <p:sldId id="25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3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07" autoAdjust="0"/>
  </p:normalViewPr>
  <p:slideViewPr>
    <p:cSldViewPr>
      <p:cViewPr>
        <p:scale>
          <a:sx n="75" d="100"/>
          <a:sy n="75" d="100"/>
        </p:scale>
        <p:origin x="-99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8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6E31-5F63-4C29-99CD-A28DA9B250CF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056F-96E2-43F4-9820-FAA4524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056F-96E2-43F4-9820-FAA45245344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5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3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40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15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33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65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83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54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51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34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04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5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ownloads\__________7_.mp4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1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0"/>
            <a:ext cx="5976664" cy="42210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4398496"/>
            <a:ext cx="5310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1" dirty="0" smtClean="0">
                <a:solidFill>
                  <a:srgbClr val="C00000"/>
                </a:solidFill>
                <a:cs typeface="Microsoft Uighur" pitchFamily="2" charset="-78"/>
              </a:rPr>
              <a:t>Применение ИКТ для обучения основам финансовой грамотности дошкольников </a:t>
            </a:r>
            <a:endParaRPr lang="ru-RU" sz="3200" b="1" i="1" dirty="0">
              <a:solidFill>
                <a:srgbClr val="C00000"/>
              </a:solidFill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0"/>
            <a:ext cx="60486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3 этап «Освещение»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Света в комнате может не хватать. Возьмите настольную лампу и осветите ею съёмочную площадку</a:t>
            </a: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492896"/>
            <a:ext cx="4785146" cy="33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0"/>
            <a:ext cx="604867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4 этап «Настройка камеры»</a:t>
            </a:r>
          </a:p>
          <a:p>
            <a:pPr algn="ctr" fontAlgn="t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r>
              <a:rPr lang="ru-RU" sz="2400" b="1" dirty="0" smtClean="0">
                <a:latin typeface="+mj-lt"/>
              </a:rPr>
              <a:t>Запускаем приложение и нажимаем кнопку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«Новый фильм», </a:t>
            </a:r>
            <a:r>
              <a:rPr lang="ru-RU" sz="2400" b="1" dirty="0" smtClean="0">
                <a:latin typeface="+mj-lt"/>
              </a:rPr>
              <a:t>а затем - на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«Камеру». </a:t>
            </a:r>
            <a:r>
              <a:rPr lang="ru-RU" sz="2400" b="1" dirty="0" smtClean="0">
                <a:latin typeface="+mj-lt"/>
              </a:rPr>
              <a:t>Но не торопитесь снимать</a:t>
            </a: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1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052736"/>
            <a:ext cx="2376264" cy="1629109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 t="6452" b="12904"/>
          <a:stretch>
            <a:fillRect/>
          </a:stretch>
        </p:blipFill>
        <p:spPr bwMode="auto">
          <a:xfrm>
            <a:off x="1601670" y="4365104"/>
            <a:ext cx="27903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 cstate="print"/>
          <a:srcRect t="9677" b="12904"/>
          <a:stretch>
            <a:fillRect/>
          </a:stretch>
        </p:blipFill>
        <p:spPr bwMode="auto">
          <a:xfrm>
            <a:off x="4671761" y="4365104"/>
            <a:ext cx="29065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7664" y="-315416"/>
            <a:ext cx="5760640" cy="1831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5 этап «Настройка камеры»</a:t>
            </a:r>
          </a:p>
          <a:p>
            <a:pPr fontAlgn="t"/>
            <a:r>
              <a:rPr lang="ru-RU" sz="2400" b="1" dirty="0" smtClean="0">
                <a:latin typeface="+mj-lt"/>
              </a:rPr>
              <a:t>При </a:t>
            </a:r>
          </a:p>
          <a:p>
            <a:pPr fontAlgn="t"/>
            <a:r>
              <a:rPr lang="ru-RU" sz="2400" b="1" dirty="0" smtClean="0">
                <a:latin typeface="+mj-lt"/>
              </a:rPr>
              <a:t>необходимости </a:t>
            </a:r>
          </a:p>
          <a:p>
            <a:pPr fontAlgn="t"/>
            <a:r>
              <a:rPr lang="ru-RU" sz="2400" b="1" dirty="0" smtClean="0">
                <a:latin typeface="+mj-lt"/>
              </a:rPr>
              <a:t>приближаем</a:t>
            </a:r>
          </a:p>
          <a:p>
            <a:pPr fontAlgn="t"/>
            <a:r>
              <a:rPr lang="ru-RU" sz="2400" b="1" dirty="0" smtClean="0">
                <a:latin typeface="+mj-lt"/>
              </a:rPr>
              <a:t>картинку</a:t>
            </a: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Нажимаем на</a:t>
            </a:r>
          </a:p>
          <a:p>
            <a:pPr fontAlgn="t"/>
            <a:r>
              <a:rPr lang="ru-RU" sz="2400" b="1" dirty="0" smtClean="0">
                <a:latin typeface="+mj-lt"/>
              </a:rPr>
              <a:t>букву «М» </a:t>
            </a:r>
          </a:p>
          <a:p>
            <a:pPr fontAlgn="t"/>
            <a:r>
              <a:rPr lang="ru-RU" sz="2400" b="1" dirty="0" smtClean="0">
                <a:latin typeface="+mj-lt"/>
              </a:rPr>
              <a:t>и меняем </a:t>
            </a:r>
          </a:p>
          <a:p>
            <a:pPr fontAlgn="t"/>
            <a:r>
              <a:rPr lang="ru-RU" sz="2400" b="1" dirty="0" smtClean="0">
                <a:latin typeface="+mj-lt"/>
              </a:rPr>
              <a:t>автоматический</a:t>
            </a:r>
          </a:p>
          <a:p>
            <a:pPr fontAlgn="t"/>
            <a:r>
              <a:rPr lang="ru-RU" sz="2400" b="1" dirty="0" smtClean="0">
                <a:latin typeface="+mj-lt"/>
              </a:rPr>
              <a:t>режим камеры</a:t>
            </a:r>
          </a:p>
          <a:p>
            <a:pPr fontAlgn="t"/>
            <a:r>
              <a:rPr lang="ru-RU" sz="2400" b="1" dirty="0" smtClean="0">
                <a:latin typeface="+mj-lt"/>
              </a:rPr>
              <a:t> на ручной «Р»</a:t>
            </a: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 t="6736" b="12432"/>
          <a:stretch>
            <a:fillRect/>
          </a:stretch>
        </p:blipFill>
        <p:spPr bwMode="auto">
          <a:xfrm>
            <a:off x="4211960" y="620688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 t="6584" r="-1587" b="11111"/>
          <a:stretch>
            <a:fillRect/>
          </a:stretch>
        </p:blipFill>
        <p:spPr bwMode="auto">
          <a:xfrm>
            <a:off x="4211960" y="2636912"/>
            <a:ext cx="3240360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 t="6584" r="-3075" b="11111"/>
          <a:stretch>
            <a:fillRect/>
          </a:stretch>
        </p:blipFill>
        <p:spPr bwMode="auto">
          <a:xfrm>
            <a:off x="4211960" y="4810163"/>
            <a:ext cx="3358453" cy="20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7664" y="116632"/>
            <a:ext cx="5976664" cy="1905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6 этап «Настройка камеры»</a:t>
            </a:r>
          </a:p>
          <a:p>
            <a:pPr fontAlgn="t"/>
            <a:r>
              <a:rPr lang="ru-RU" sz="2400" b="1" dirty="0" smtClean="0">
                <a:latin typeface="+mj-lt"/>
              </a:rPr>
              <a:t>Настраиваем баланс Белого. Нужно </a:t>
            </a:r>
          </a:p>
          <a:p>
            <a:pPr fontAlgn="t"/>
            <a:r>
              <a:rPr lang="ru-RU" sz="2400" b="1" dirty="0" smtClean="0">
                <a:latin typeface="+mj-lt"/>
              </a:rPr>
              <a:t>сделать так, чтобы цвет на экране </a:t>
            </a:r>
          </a:p>
          <a:p>
            <a:pPr fontAlgn="t"/>
            <a:r>
              <a:rPr lang="ru-RU" sz="2400" b="1" dirty="0" smtClean="0">
                <a:latin typeface="+mj-lt"/>
              </a:rPr>
              <a:t>телефона не сильно</a:t>
            </a:r>
          </a:p>
          <a:p>
            <a:pPr fontAlgn="t"/>
            <a:r>
              <a:rPr lang="ru-RU" sz="2400" b="1" dirty="0" smtClean="0">
                <a:latin typeface="+mj-lt"/>
              </a:rPr>
              <a:t>  отличался </a:t>
            </a:r>
          </a:p>
          <a:p>
            <a:pPr fontAlgn="t"/>
            <a:r>
              <a:rPr lang="ru-RU" sz="2400" b="1" dirty="0" smtClean="0">
                <a:latin typeface="+mj-lt"/>
              </a:rPr>
              <a:t>от цвета </a:t>
            </a:r>
          </a:p>
          <a:p>
            <a:pPr fontAlgn="t"/>
            <a:r>
              <a:rPr lang="ru-RU" sz="2400" b="1" dirty="0" smtClean="0">
                <a:latin typeface="+mj-lt"/>
              </a:rPr>
              <a:t>в реальности</a:t>
            </a: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Кликните на</a:t>
            </a:r>
          </a:p>
          <a:p>
            <a:pPr fontAlgn="t"/>
            <a:r>
              <a:rPr lang="ru-RU" sz="2400" b="1" dirty="0" smtClean="0">
                <a:latin typeface="+mj-lt"/>
              </a:rPr>
              <a:t>персонажа, </a:t>
            </a:r>
          </a:p>
          <a:p>
            <a:pPr fontAlgn="t"/>
            <a:r>
              <a:rPr lang="ru-RU" sz="2400" b="1" dirty="0" smtClean="0">
                <a:latin typeface="+mj-lt"/>
              </a:rPr>
              <a:t>нажав на </a:t>
            </a:r>
          </a:p>
          <a:p>
            <a:pPr fontAlgn="t"/>
            <a:r>
              <a:rPr lang="ru-RU" sz="2400" b="1" smtClean="0">
                <a:latin typeface="+mj-lt"/>
              </a:rPr>
              <a:t>экран</a:t>
            </a:r>
            <a:endParaRPr lang="ru-RU" sz="2400" b="1" dirty="0" smtClean="0">
              <a:latin typeface="+mj-lt"/>
            </a:endParaRPr>
          </a:p>
          <a:p>
            <a:pPr fontAlgn="t"/>
            <a:endParaRPr lang="ru-RU" sz="28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 t="5591" r="-2222" b="13333"/>
          <a:stretch>
            <a:fillRect/>
          </a:stretch>
        </p:blipFill>
        <p:spPr bwMode="auto">
          <a:xfrm>
            <a:off x="3667347" y="1916832"/>
            <a:ext cx="39769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 t="5469" b="12500"/>
          <a:stretch>
            <a:fillRect/>
          </a:stretch>
        </p:blipFill>
        <p:spPr bwMode="auto">
          <a:xfrm>
            <a:off x="3635897" y="4337283"/>
            <a:ext cx="3909006" cy="24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5656" y="116632"/>
            <a:ext cx="5760640" cy="189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Приступаем к съёмке</a:t>
            </a:r>
            <a:endParaRPr lang="ru-RU" sz="32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Нажимаем на </a:t>
            </a:r>
          </a:p>
          <a:p>
            <a:pPr fontAlgn="t"/>
            <a:r>
              <a:rPr lang="ru-RU" sz="2400" b="1" dirty="0" smtClean="0">
                <a:latin typeface="+mj-lt"/>
              </a:rPr>
              <a:t>красную кнопку. </a:t>
            </a:r>
          </a:p>
          <a:p>
            <a:pPr fontAlgn="t"/>
            <a:r>
              <a:rPr lang="ru-RU" sz="2400" b="1" dirty="0" smtClean="0">
                <a:latin typeface="+mj-lt"/>
              </a:rPr>
              <a:t>Меняем </a:t>
            </a:r>
          </a:p>
          <a:p>
            <a:pPr fontAlgn="t"/>
            <a:r>
              <a:rPr lang="ru-RU" sz="2400" b="1" dirty="0" smtClean="0">
                <a:latin typeface="+mj-lt"/>
              </a:rPr>
              <a:t>положение </a:t>
            </a:r>
          </a:p>
          <a:p>
            <a:pPr fontAlgn="t"/>
            <a:r>
              <a:rPr lang="ru-RU" sz="2400" b="1" dirty="0" smtClean="0">
                <a:latin typeface="+mj-lt"/>
              </a:rPr>
              <a:t>персонажа и </a:t>
            </a:r>
          </a:p>
          <a:p>
            <a:pPr fontAlgn="t"/>
            <a:r>
              <a:rPr lang="ru-RU" sz="2400" b="1" dirty="0" smtClean="0">
                <a:latin typeface="+mj-lt"/>
              </a:rPr>
              <a:t>снова </a:t>
            </a:r>
          </a:p>
          <a:p>
            <a:pPr fontAlgn="t"/>
            <a:r>
              <a:rPr lang="ru-RU" sz="2400" b="1" dirty="0" smtClean="0">
                <a:latin typeface="+mj-lt"/>
              </a:rPr>
              <a:t>фотографируем. Чтобы отслеживать  изменения, поднимите вверх этот ползунок</a:t>
            </a:r>
          </a:p>
          <a:p>
            <a:pPr fontAlgn="t"/>
            <a:r>
              <a:rPr lang="ru-RU" sz="2400" b="1" dirty="0" smtClean="0">
                <a:latin typeface="+mj-lt"/>
              </a:rPr>
              <a:t>(до середины). </a:t>
            </a:r>
          </a:p>
          <a:p>
            <a:pPr fontAlgn="t"/>
            <a:r>
              <a:rPr lang="ru-RU" sz="2400" b="1" dirty="0" smtClean="0">
                <a:latin typeface="+mj-lt"/>
              </a:rPr>
              <a:t>  Это позволит </a:t>
            </a:r>
          </a:p>
          <a:p>
            <a:pPr fontAlgn="t"/>
            <a:r>
              <a:rPr lang="ru-RU" sz="2400" b="1" dirty="0" smtClean="0">
                <a:latin typeface="+mj-lt"/>
              </a:rPr>
              <a:t>  видеть</a:t>
            </a:r>
          </a:p>
          <a:p>
            <a:pPr fontAlgn="t"/>
            <a:r>
              <a:rPr lang="ru-RU" sz="2400" b="1" dirty="0" smtClean="0">
                <a:latin typeface="+mj-lt"/>
              </a:rPr>
              <a:t>  предыдущий </a:t>
            </a:r>
          </a:p>
          <a:p>
            <a:pPr fontAlgn="t"/>
            <a:r>
              <a:rPr lang="ru-RU" sz="2400" b="1" dirty="0" smtClean="0">
                <a:latin typeface="+mj-lt"/>
              </a:rPr>
              <a:t>  кадр</a:t>
            </a: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 t="6626" b="7237"/>
          <a:stretch>
            <a:fillRect/>
          </a:stretch>
        </p:blipFill>
        <p:spPr bwMode="auto">
          <a:xfrm>
            <a:off x="3779912" y="620688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 t="5882" b="8824"/>
          <a:stretch>
            <a:fillRect/>
          </a:stretch>
        </p:blipFill>
        <p:spPr bwMode="auto">
          <a:xfrm>
            <a:off x="3563888" y="3717032"/>
            <a:ext cx="38960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03648" y="0"/>
            <a:ext cx="5760640" cy="1954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latin typeface="+mj-lt"/>
              </a:rPr>
              <a:t>Сохраняем </a:t>
            </a:r>
          </a:p>
          <a:p>
            <a:pPr fontAlgn="t"/>
            <a:r>
              <a:rPr lang="ru-RU" sz="2400" b="1" dirty="0" smtClean="0">
                <a:latin typeface="+mj-lt"/>
              </a:rPr>
              <a:t>фильм</a:t>
            </a:r>
          </a:p>
          <a:p>
            <a:pPr algn="ctr"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Здесь можно </a:t>
            </a:r>
          </a:p>
          <a:p>
            <a:pPr fontAlgn="t"/>
            <a:r>
              <a:rPr lang="ru-RU" sz="2400" b="1" dirty="0" smtClean="0">
                <a:latin typeface="+mj-lt"/>
              </a:rPr>
              <a:t>посмотреть </a:t>
            </a:r>
          </a:p>
          <a:p>
            <a:pPr fontAlgn="t"/>
            <a:r>
              <a:rPr lang="ru-RU" sz="2400" b="1" dirty="0" smtClean="0">
                <a:latin typeface="+mj-lt"/>
              </a:rPr>
              <a:t>весь отснятый </a:t>
            </a:r>
          </a:p>
          <a:p>
            <a:pPr fontAlgn="t"/>
            <a:r>
              <a:rPr lang="ru-RU" sz="2400" b="1" dirty="0" smtClean="0">
                <a:latin typeface="+mj-lt"/>
              </a:rPr>
              <a:t>материал</a:t>
            </a: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Сменить </a:t>
            </a:r>
          </a:p>
          <a:p>
            <a:pPr fontAlgn="t"/>
            <a:r>
              <a:rPr lang="ru-RU" sz="2400" b="1" dirty="0" smtClean="0">
                <a:latin typeface="+mj-lt"/>
              </a:rPr>
              <a:t>скорость </a:t>
            </a:r>
          </a:p>
          <a:p>
            <a:pPr fontAlgn="t"/>
            <a:r>
              <a:rPr lang="ru-RU" sz="2400" b="1" dirty="0" smtClean="0">
                <a:latin typeface="+mj-lt"/>
              </a:rPr>
              <a:t>движения </a:t>
            </a:r>
          </a:p>
          <a:p>
            <a:pPr fontAlgn="t"/>
            <a:r>
              <a:rPr lang="ru-RU" sz="2400" b="1" dirty="0" smtClean="0">
                <a:latin typeface="+mj-lt"/>
              </a:rPr>
              <a:t>персонажа, </a:t>
            </a:r>
          </a:p>
          <a:p>
            <a:pPr fontAlgn="t"/>
            <a:r>
              <a:rPr lang="ru-RU" sz="2400" b="1" dirty="0" smtClean="0">
                <a:latin typeface="+mj-lt"/>
              </a:rPr>
              <a:t>нажав на </a:t>
            </a:r>
          </a:p>
          <a:p>
            <a:pPr fontAlgn="t"/>
            <a:r>
              <a:rPr lang="ru-RU" sz="2400" b="1" dirty="0" smtClean="0">
                <a:latin typeface="+mj-lt"/>
              </a:rPr>
              <a:t>шестеренки</a:t>
            </a: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 t="9271" b="12873"/>
          <a:stretch>
            <a:fillRect/>
          </a:stretch>
        </p:blipFill>
        <p:spPr bwMode="auto">
          <a:xfrm>
            <a:off x="3419873" y="-1"/>
            <a:ext cx="3816424" cy="208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 t="7407" b="7407"/>
          <a:stretch>
            <a:fillRect/>
          </a:stretch>
        </p:blipFill>
        <p:spPr bwMode="auto">
          <a:xfrm>
            <a:off x="3419872" y="2132856"/>
            <a:ext cx="3816424" cy="21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 t="6897" b="10344"/>
          <a:stretch>
            <a:fillRect/>
          </a:stretch>
        </p:blipFill>
        <p:spPr bwMode="auto">
          <a:xfrm>
            <a:off x="3419872" y="4365104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0"/>
            <a:ext cx="5832648" cy="197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Затем снова </a:t>
            </a:r>
          </a:p>
          <a:p>
            <a:pPr fontAlgn="t"/>
            <a:r>
              <a:rPr lang="ru-RU" sz="2400" b="1" dirty="0" smtClean="0">
                <a:latin typeface="+mj-lt"/>
              </a:rPr>
              <a:t>стрелку назад</a:t>
            </a: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Выберите</a:t>
            </a: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endParaRPr lang="ru-RU" sz="2400" b="1" dirty="0" smtClean="0">
              <a:latin typeface="+mj-lt"/>
            </a:endParaRPr>
          </a:p>
          <a:p>
            <a:pPr fontAlgn="t"/>
            <a:r>
              <a:rPr lang="ru-RU" sz="2400" b="1" dirty="0" smtClean="0">
                <a:latin typeface="+mj-lt"/>
              </a:rPr>
              <a:t>Сохранить</a:t>
            </a:r>
          </a:p>
          <a:p>
            <a:pPr fontAlgn="t"/>
            <a:r>
              <a:rPr lang="ru-RU" sz="2400" b="1" dirty="0" smtClean="0">
                <a:latin typeface="+mj-lt"/>
              </a:rPr>
              <a:t>выбранный </a:t>
            </a:r>
          </a:p>
          <a:p>
            <a:pPr fontAlgn="t"/>
            <a:r>
              <a:rPr lang="ru-RU" sz="2400" b="1" dirty="0" smtClean="0">
                <a:latin typeface="+mj-lt"/>
              </a:rPr>
              <a:t>фильм</a:t>
            </a:r>
          </a:p>
          <a:p>
            <a:pPr algn="ctr" fontAlgn="t"/>
            <a:endParaRPr lang="ru-RU" sz="3200" b="1" dirty="0" smtClean="0">
              <a:latin typeface="+mj-lt"/>
            </a:endParaRPr>
          </a:p>
          <a:p>
            <a:pPr algn="ctr" fontAlgn="t"/>
            <a:endParaRPr lang="ru-RU" sz="32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latin typeface="+mj-lt"/>
            </a:endParaRPr>
          </a:p>
          <a:p>
            <a:pPr algn="ctr" fontAlgn="t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034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AutoShape 2" descr="ANIMATIONCLUB.RU - Легендарные 3D-персонажи: Люксо-младш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 t="4954" b="6573"/>
          <a:stretch>
            <a:fillRect/>
          </a:stretch>
        </p:blipFill>
        <p:spPr bwMode="auto">
          <a:xfrm>
            <a:off x="4139952" y="0"/>
            <a:ext cx="33843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/>
          <a:srcRect t="7392" b="7603"/>
          <a:stretch>
            <a:fillRect/>
          </a:stretch>
        </p:blipFill>
        <p:spPr bwMode="auto">
          <a:xfrm>
            <a:off x="4092990" y="2276872"/>
            <a:ext cx="34313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 cstate="print"/>
          <a:srcRect t="6061" b="6061"/>
          <a:stretch>
            <a:fillRect/>
          </a:stretch>
        </p:blipFill>
        <p:spPr bwMode="auto">
          <a:xfrm>
            <a:off x="4139952" y="4423257"/>
            <a:ext cx="3391203" cy="231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84776" cy="28083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Поздравляем, 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мультфильм готов!</a:t>
            </a:r>
          </a:p>
        </p:txBody>
      </p:sp>
    </p:spTree>
    <p:extLst>
      <p:ext uri="{BB962C8B-B14F-4D97-AF65-F5344CB8AC3E}">
        <p14:creationId xmlns:p14="http://schemas.microsoft.com/office/powerpoint/2010/main" xmlns="" val="36366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__________7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3155" y="1412776"/>
            <a:ext cx="601666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6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7664" y="260648"/>
            <a:ext cx="60486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Развитие современного общества неразрывно связано с научно-техническим прогрессом. Информационно-коммуникационные технологии прочно входят во все сферы жизни человека.</a:t>
            </a:r>
          </a:p>
          <a:p>
            <a:pPr algn="ctr"/>
            <a:r>
              <a:rPr lang="ru-RU" sz="2400" b="1" dirty="0" smtClean="0">
                <a:latin typeface="+mj-lt"/>
              </a:rPr>
              <a:t>Владение приемами по использованию информационных и коммуникационных технологий и созданию электронных дидактических ресурсов, умение планировать и моделировать образовательную деятельность с использованием ИКТ помогает педагогам решать конкретные образовательные задачи, повышать познавательную активность и мотивацию дошкольников.</a:t>
            </a: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764704"/>
            <a:ext cx="60486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latin typeface="+mj-lt"/>
              </a:rPr>
              <a:t>Согласитесь, что среди всех любимых детских занятий: спортивные секции, прогулки, видеоигры, </a:t>
            </a:r>
            <a:r>
              <a:rPr lang="ru-RU" sz="2400" b="1" dirty="0" err="1" smtClean="0">
                <a:latin typeface="+mj-lt"/>
              </a:rPr>
              <a:t>лего</a:t>
            </a:r>
            <a:r>
              <a:rPr lang="ru-RU" sz="2400" b="1" dirty="0" smtClean="0">
                <a:latin typeface="+mj-lt"/>
              </a:rPr>
              <a:t> и т. п. лидирует просмотр мультиков.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А что если пассивный просмотр заменить активным творчеством? Ведь ребенок может самостоятельно создать мультфильм прямо у себя дома или в группе детского сада!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Это интересное дело развивает фантазию, мелкую моторику рук и повышает компьютерную грамотность. </a:t>
            </a:r>
          </a:p>
          <a:p>
            <a:pPr algn="ctr" fontAlgn="t"/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к сделать мультик на телефоне? Stop Motion Studio Tutorial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989647" cy="424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Сочините сценарий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835696" y="1052736"/>
            <a:ext cx="5688632" cy="5174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Всякий анимационный фильм, даже мини-мультик, требует сценария. Его не обязательно записывать, просто возьмите известный сюжет и набросайте примерные картинки кадров. А можно сочинить свой сценарий. Представляете, как интересно будет вашему ребенку снимать собственную, пусть и простую, историю?</a:t>
            </a: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696744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Подготовьте персонажей</a:t>
            </a:r>
            <a:r>
              <a:rPr lang="ru-RU" sz="3600" dirty="0" smtClean="0"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cs typeface="Times New Roman" panose="02020603050405020304" pitchFamily="18" charset="0"/>
              </a:rPr>
            </a:b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619672" y="1052736"/>
            <a:ext cx="5904656" cy="5174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Если вы задумали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лего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-мультик, отберите нужные фигурки из конструктора </a:t>
            </a:r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Лего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. Для пластилиновой сказки слепите персонажей из пластилина. В качестве героев можно использовать также поделки из бумаги, природных материалов, фигурки из Киндер-сюрприза или миниатюрных кукол.</a:t>
            </a:r>
            <a:endParaRPr lang="ru-RU" sz="24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437112"/>
            <a:ext cx="2927690" cy="1715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437112"/>
            <a:ext cx="296602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7664" y="764704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latin typeface="+mj-lt"/>
              </a:rPr>
              <a:t>Начните с самого простого – техники</a:t>
            </a:r>
          </a:p>
          <a:p>
            <a:pPr algn="ctr" fontAlgn="t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стоп-моушн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stop-motion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), 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«оживления» фигурок. 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Конечно, важно выбрать простую и понятную программу. </a:t>
            </a:r>
          </a:p>
          <a:p>
            <a:pPr algn="ctr" fontAlgn="t"/>
            <a:endParaRPr lang="ru-RU" sz="2400" b="1" dirty="0" smtClean="0">
              <a:latin typeface="+mj-lt"/>
            </a:endParaRPr>
          </a:p>
          <a:p>
            <a:pPr algn="ctr" fontAlgn="t"/>
            <a:r>
              <a:rPr lang="ru-RU" sz="2400" b="1" dirty="0" smtClean="0">
                <a:latin typeface="+mj-lt"/>
              </a:rPr>
              <a:t>Для создания своих клипов я использую приложение на мобильном телефоне</a:t>
            </a:r>
          </a:p>
          <a:p>
            <a:pPr algn="ctr" fontAlgn="t"/>
            <a:endParaRPr lang="ru-RU" sz="2400" b="1" dirty="0" smtClean="0">
              <a:latin typeface="+mj-lt"/>
            </a:endParaRPr>
          </a:p>
          <a:p>
            <a:pPr algn="ctr" fontAlgn="t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Stop </a:t>
            </a:r>
            <a:r>
              <a:rPr lang="ru-RU" sz="2800" b="1" dirty="0" err="1" smtClean="0">
                <a:solidFill>
                  <a:srgbClr val="C00000"/>
                </a:solidFill>
                <a:latin typeface="+mj-lt"/>
              </a:rPr>
              <a:t>Motion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+mj-lt"/>
              </a:rPr>
              <a:t>Studio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0"/>
            <a:ext cx="60486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1 этап «Приложение»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Зайдите в </a:t>
            </a:r>
            <a:r>
              <a:rPr lang="ru-RU" sz="2400" b="1" dirty="0" err="1" smtClean="0">
                <a:latin typeface="+mj-lt"/>
              </a:rPr>
              <a:t>плей-маркет</a:t>
            </a:r>
            <a:endParaRPr lang="ru-RU" sz="2400" b="1" dirty="0" smtClean="0">
              <a:latin typeface="+mj-lt"/>
            </a:endParaRPr>
          </a:p>
          <a:p>
            <a:pPr algn="ctr" fontAlgn="t"/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ctr" fontAlgn="t"/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400" b="1" dirty="0" smtClean="0">
              <a:latin typeface="+mj-lt"/>
            </a:endParaRPr>
          </a:p>
          <a:p>
            <a:pPr algn="ctr" fontAlgn="t"/>
            <a:endParaRPr lang="ru-RU" sz="2400" b="1" dirty="0" smtClean="0">
              <a:latin typeface="+mj-lt"/>
            </a:endParaRPr>
          </a:p>
          <a:p>
            <a:pPr algn="ctr" fontAlgn="t"/>
            <a:r>
              <a:rPr lang="ru-RU" sz="2400" b="1" dirty="0" smtClean="0">
                <a:latin typeface="+mj-lt"/>
              </a:rPr>
              <a:t>и скачайте приложение</a:t>
            </a: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Stop 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Motion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Studio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2770" name="Picture 2" descr="Отзыв о Play Маркет - приложение для Android | Нужная программа для  скачивания приложений на телефон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2088232" cy="2088232"/>
          </a:xfrm>
          <a:prstGeom prst="rect">
            <a:avLst/>
          </a:prstGeom>
          <a:noFill/>
        </p:spPr>
      </p:pic>
      <p:pic>
        <p:nvPicPr>
          <p:cNvPr id="32772" name="Picture 4" descr="Stop Motion Studio Pro APK v6.1.1.8504 Full Version Free Downlo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65104"/>
            <a:ext cx="3916743" cy="2320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ello_html_66e732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0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2 этап «Штатив»</a:t>
            </a:r>
          </a:p>
          <a:p>
            <a:pPr algn="ctr" fontAlgn="t"/>
            <a:r>
              <a:rPr lang="ru-RU" sz="2400" b="1" dirty="0" smtClean="0">
                <a:latin typeface="+mj-lt"/>
              </a:rPr>
              <a:t>Штатив для телефона можно заказать в </a:t>
            </a:r>
            <a:r>
              <a:rPr lang="ru-RU" sz="2400" b="1" dirty="0" err="1" smtClean="0">
                <a:latin typeface="+mj-lt"/>
              </a:rPr>
              <a:t>интернет-магазине</a:t>
            </a:r>
            <a:r>
              <a:rPr lang="ru-RU" sz="2400" b="1" dirty="0" smtClean="0">
                <a:latin typeface="+mj-lt"/>
              </a:rPr>
              <a:t> или сделать самостоятельно из подручных средств </a:t>
            </a: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algn="ctr" fontAlgn="t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+mj-lt"/>
              </a:rPr>
            </a:b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 descr="1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420888"/>
            <a:ext cx="4331210" cy="31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473</Words>
  <Application>Microsoft Office PowerPoint</Application>
  <PresentationFormat>Экран (4:3)</PresentationFormat>
  <Paragraphs>273</Paragraphs>
  <Slides>18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 Сочините сценарий </vt:lpstr>
      <vt:lpstr>  Подготовьте персонажей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Поздравляем,  ваш мультфильм готов!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69</cp:revision>
  <dcterms:created xsi:type="dcterms:W3CDTF">2020-03-24T03:21:39Z</dcterms:created>
  <dcterms:modified xsi:type="dcterms:W3CDTF">2021-09-26T12:44:20Z</dcterms:modified>
</cp:coreProperties>
</file>