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56" r:id="rId2"/>
    <p:sldId id="301" r:id="rId3"/>
    <p:sldId id="303" r:id="rId4"/>
    <p:sldId id="257" r:id="rId5"/>
    <p:sldId id="312" r:id="rId6"/>
    <p:sldId id="258" r:id="rId7"/>
    <p:sldId id="259" r:id="rId8"/>
    <p:sldId id="260" r:id="rId9"/>
    <p:sldId id="261" r:id="rId10"/>
    <p:sldId id="315" r:id="rId11"/>
    <p:sldId id="266" r:id="rId12"/>
    <p:sldId id="309" r:id="rId13"/>
    <p:sldId id="300" r:id="rId14"/>
    <p:sldId id="304" r:id="rId15"/>
    <p:sldId id="307" r:id="rId16"/>
    <p:sldId id="306" r:id="rId17"/>
    <p:sldId id="275" r:id="rId18"/>
    <p:sldId id="305" r:id="rId19"/>
    <p:sldId id="308" r:id="rId20"/>
    <p:sldId id="299" r:id="rId21"/>
    <p:sldId id="263" r:id="rId22"/>
    <p:sldId id="298" r:id="rId23"/>
    <p:sldId id="270" r:id="rId24"/>
    <p:sldId id="271" r:id="rId25"/>
    <p:sldId id="262" r:id="rId26"/>
    <p:sldId id="297" r:id="rId27"/>
    <p:sldId id="269" r:id="rId28"/>
    <p:sldId id="267" r:id="rId29"/>
    <p:sldId id="264" r:id="rId30"/>
    <p:sldId id="316" r:id="rId31"/>
    <p:sldId id="313" r:id="rId32"/>
    <p:sldId id="314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741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2935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2728210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011045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9365280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853964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933451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69533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37971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36657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54806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45850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4275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725148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254981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2731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14ED0-6C5A-4D6E-8AD1-03B4B7EEFAA9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9C659BA-E502-4334-90D6-88605134D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1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ransition spd="med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i.sakh.com/info/p/photos/13/130982/f58f06c7a65a8d.jpg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00166" y="2273820"/>
            <a:ext cx="6357982" cy="5608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«Мини- музей</a:t>
            </a:r>
            <a:endParaRPr lang="ru-RU" sz="5400" b="1" dirty="0">
              <a:solidFill>
                <a:srgbClr val="C00000"/>
              </a:solidFill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solidFill>
                  <a:srgbClr val="C00000"/>
                </a:solidFill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ДОУ - как средство патриотического воспитания.»             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solidFill>
                  <a:srgbClr val="111111"/>
                </a:solidFill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b="1" dirty="0">
                <a:solidFill>
                  <a:srgbClr val="111111"/>
                </a:solidFill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Силаева Н.</a:t>
            </a:r>
            <a:r>
              <a:rPr lang="ru-RU" sz="2800" b="1" dirty="0">
                <a:solidFill>
                  <a:srgbClr val="111111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Ю.</a:t>
            </a:r>
            <a:endParaRPr lang="ru-RU" sz="2800" b="1" dirty="0"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6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6" y="500042"/>
            <a:ext cx="564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Муниципальное автономное дошкольное образовательное учреждение  №4 «Лебёдушка» </a:t>
            </a:r>
          </a:p>
          <a:p>
            <a:pPr algn="ctr"/>
            <a:r>
              <a:rPr lang="ru-RU" dirty="0"/>
              <a:t>г. Южно-Сахалинск</a:t>
            </a: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A16D7-D424-43C6-BEE2-CDDDB4AD5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5" y="1710267"/>
            <a:ext cx="7992887" cy="4383029"/>
          </a:xfrm>
        </p:spPr>
        <p:txBody>
          <a:bodyPr/>
          <a:lstStyle/>
          <a:p>
            <a:pPr marL="561975" indent="-6350" algn="l">
              <a:lnSpc>
                <a:spcPct val="103000"/>
              </a:lnSpc>
              <a:spcAft>
                <a:spcPts val="2640"/>
              </a:spcAft>
            </a:pPr>
            <a:r>
              <a:rPr lang="ru-RU" sz="3200" b="1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Формы работы в мини- музее</a:t>
            </a:r>
            <a:br>
              <a:rPr lang="ru-RU" sz="3200" b="1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1.Мини – беседы с детьми.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2.Экскурсии для детей и родителей.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3.Самостоятельное рассматривание экспонатов.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4.Мастер класс по изготовлению экспонатов.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5.Работа творческой группы по пополнению музея экспонатами.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6.    Исследовательская деятельность; экспериментирование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88E11D-0CE5-4C6F-B8AF-68E1C21D17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37997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842A6EC6-7A3D-4C82-9E55-ECE36DE04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2878666" cy="215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Мини- музей «Друзья моей души»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5041AB-3578-4B5A-97DC-29395192D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3484033" cy="26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5F1612-E2B9-4EE1-9D92-83A8114FE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7" y="2035573"/>
            <a:ext cx="4232975" cy="3269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tgtFrame="&quot;_blank&quot;"/>
            <a:extLst>
              <a:ext uri="{FF2B5EF4-FFF2-40B4-BE49-F238E27FC236}">
                <a16:creationId xmlns:a16="http://schemas.microsoft.com/office/drawing/2014/main" id="{C0BF1DA2-CF31-4DC6-8936-9A1073422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142" y="2153995"/>
            <a:ext cx="6347715" cy="4227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5A3E7-5CB5-4C30-8B7F-99D570E1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8E656C-4BBA-4CE4-A748-2FFF9F8DC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476672"/>
            <a:ext cx="6347715" cy="151216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Опыт создания мини музея в нашем детском саду: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Мини-музей «Наш родной край»</a:t>
            </a:r>
          </a:p>
        </p:txBody>
      </p:sp>
    </p:spTree>
    <p:extLst>
      <p:ext uri="{BB962C8B-B14F-4D97-AF65-F5344CB8AC3E}">
        <p14:creationId xmlns:p14="http://schemas.microsoft.com/office/powerpoint/2010/main" val="367279344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5758A-2C40-451A-A4BE-E3D17D8040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8B7923-167D-4A78-BA43-B4D5A2D7E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33D025-D50F-405A-AD45-CD2E7A1A3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0" y="137046"/>
            <a:ext cx="2547003" cy="320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2D8E04-A42F-4D15-AD81-AA525BF92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7192" y="3471639"/>
            <a:ext cx="4050836" cy="227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03F1AD-B8F3-422D-8814-F123D5F53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99" y="3429000"/>
            <a:ext cx="2459718" cy="3254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B6AC73-9D5E-421A-8B43-AC444B420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49" y="144294"/>
            <a:ext cx="2596219" cy="405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43315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CE8C6-FC58-4D19-A866-90A10B30BC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9A1677-AF9D-43C2-982C-48861838A8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AE0BD9-B8E9-4DAF-9120-A700EB4D5A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14398"/>
          <a:stretch/>
        </p:blipFill>
        <p:spPr>
          <a:xfrm>
            <a:off x="899592" y="338403"/>
            <a:ext cx="3897482" cy="274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8D7846-42E0-47E5-8166-C566E8A16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0" y="3313410"/>
            <a:ext cx="4877737" cy="274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476398-CEBD-45D1-88F4-0C9246B8D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r="6951"/>
          <a:stretch/>
        </p:blipFill>
        <p:spPr>
          <a:xfrm rot="5400000">
            <a:off x="4507366" y="1466653"/>
            <a:ext cx="4792492" cy="323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22424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31947C-761B-4E2A-9FED-51DF87959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/>
          <a:stretch/>
        </p:blipFill>
        <p:spPr>
          <a:xfrm>
            <a:off x="844353" y="219511"/>
            <a:ext cx="4718992" cy="302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F7C1CC-55FF-46E8-BA51-40F749629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/>
          <a:stretch/>
        </p:blipFill>
        <p:spPr>
          <a:xfrm rot="5400000">
            <a:off x="5010511" y="1621060"/>
            <a:ext cx="4392489" cy="311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79872-46E4-411A-BFBD-5E4D3842A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/>
          <a:stretch/>
        </p:blipFill>
        <p:spPr>
          <a:xfrm>
            <a:off x="581079" y="3507679"/>
            <a:ext cx="5069765" cy="302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207994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ED8F-83FE-4FC1-94C1-4A7A9E39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80AC34-EB64-42CD-8C74-B6BFB7680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8" y="3105745"/>
            <a:ext cx="4178424" cy="235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E448D-13C0-4DFD-8B9A-DA5DD7ED7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04" y="4053155"/>
            <a:ext cx="4387596" cy="246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E68696-0FE7-40C2-9E78-3FF459814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50463"/>
            <a:ext cx="5076056" cy="285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781071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7503" y="214290"/>
            <a:ext cx="9036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Мини-музей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 «Русская изба»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6AF63B7-3EB2-4260-8F8D-D04AB454E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2102062"/>
            <a:ext cx="7050165" cy="454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A4D767-CBD7-410D-9AC9-6046042DD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4717983" cy="353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3B8055-693C-43B9-BB53-8CB6A5189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12776"/>
            <a:ext cx="3312368" cy="521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803511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78A5B-B83B-4D6E-AA56-2194E949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765" y="1071514"/>
            <a:ext cx="3107209" cy="83657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57801A-8769-465B-B41B-9B500AABF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7140" y="8046413"/>
            <a:ext cx="2648086" cy="27609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716EE1-A36B-4341-9ACF-D73D2913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4" y="1293818"/>
            <a:ext cx="2508941" cy="4460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53317EE-843C-4D9C-9D38-FD199583A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7"/>
          <a:stretch/>
        </p:blipFill>
        <p:spPr bwMode="auto">
          <a:xfrm>
            <a:off x="3620008" y="4215545"/>
            <a:ext cx="2289347" cy="2489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4A18A22-9602-4F6D-A95A-5B6F1A254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855" y="1304427"/>
            <a:ext cx="2508941" cy="446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35212B-975F-42C7-88B4-E24941761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90" y="153169"/>
            <a:ext cx="282143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96663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раеведческий музей — фото: Сахалинский государственный областной  краеведческий музей - Tripadvisor">
            <a:extLst>
              <a:ext uri="{FF2B5EF4-FFF2-40B4-BE49-F238E27FC236}">
                <a16:creationId xmlns:a16="http://schemas.microsoft.com/office/drawing/2014/main" id="{5EA4630C-6491-478D-908A-7130C79E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98" y="1071372"/>
            <a:ext cx="3888432" cy="2156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0309F-6461-457A-90EA-F858E90C32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B10574-FA1B-4D14-ABB0-6EDC49EDC9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53AA7-0B4D-4467-BE20-79D2767CC217}"/>
              </a:ext>
            </a:extLst>
          </p:cNvPr>
          <p:cNvSpPr txBox="1"/>
          <p:nvPr/>
        </p:nvSpPr>
        <p:spPr>
          <a:xfrm>
            <a:off x="251520" y="1105654"/>
            <a:ext cx="9073008" cy="5076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800" b="1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Arial Unicode MS"/>
                <a:cs typeface="Times New Roman" panose="02020603050405020304" pitchFamily="18" charset="0"/>
              </a:rPr>
              <a:t>Что же такое мини-музей?</a:t>
            </a:r>
            <a:endParaRPr lang="ru-RU" sz="2800" b="1" u="sng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  <a:t>Мини-музей – это музей в детском саду,</a:t>
            </a:r>
          </a:p>
          <a:p>
            <a:r>
              <a:rPr lang="ru-RU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  <a:t>который занимает очень небольшое </a:t>
            </a:r>
          </a:p>
          <a:p>
            <a:r>
              <a:rPr lang="ru-RU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  <a:t>пространство.</a:t>
            </a:r>
          </a:p>
          <a:p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solidFill>
                  <a:srgbClr val="11111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условиях детского сада невозможно </a:t>
            </a:r>
          </a:p>
          <a:p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экспозиции, соответствующие </a:t>
            </a:r>
          </a:p>
          <a:p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требованиям музейного дела. Поэтому музеи </a:t>
            </a:r>
          </a:p>
          <a:p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саду называют </a:t>
            </a:r>
            <a:r>
              <a:rPr lang="ru-RU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мини-музеями</a:t>
            </a:r>
            <a:r>
              <a:rPr lang="ru-RU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Часть слова </a:t>
            </a:r>
            <a:r>
              <a:rPr lang="ru-RU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</a:t>
            </a:r>
            <a:r>
              <a:rPr lang="ru-RU" i="1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отражает и возраст детей,</a:t>
            </a:r>
          </a:p>
          <a:p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которых они предназначены, и размеры</a:t>
            </a:r>
          </a:p>
          <a:p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экспозиции, и определенную ограниченность тематики. </a:t>
            </a:r>
            <a:endParaRPr lang="ru-RU" dirty="0">
              <a:solidFill>
                <a:srgbClr val="111111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Назначение музея – </a:t>
            </a:r>
            <a:r>
              <a:rPr lang="ru-RU" b="1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дошкольников</a:t>
            </a:r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суть которого</a:t>
            </a:r>
            <a:r>
              <a:rPr lang="ru-RU" dirty="0">
                <a:solidFill>
                  <a:srgbClr val="11111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состоит в том, чтобы взрастить в детской душе семена любви к родной природе, родному дому и семье, истории и культуре своей страны, ко всему, что создано трудом родных и близких людей – тех, кого зовут соотечественниками.</a:t>
            </a:r>
            <a:endParaRPr lang="ru-RU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97263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896F08-3631-4837-8342-9797A5585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379" y="980728"/>
            <a:ext cx="3470366" cy="2722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E17DE-AFB9-43A8-9852-0CBE70ECC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55" y="566101"/>
            <a:ext cx="5435865" cy="1144166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FF0000"/>
                </a:solidFill>
              </a:rPr>
              <a:t>Мини- музей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«Наша армия сильна»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FE2419-968D-4B95-81A4-7BFE400552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18EBA2-FA96-42C3-988B-65D2F0D075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0"/>
          <a:stretch/>
        </p:blipFill>
        <p:spPr>
          <a:xfrm>
            <a:off x="333878" y="1854909"/>
            <a:ext cx="3705616" cy="371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BD358C-B1E8-4033-8639-A42025E59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99" y="3844095"/>
            <a:ext cx="4874522" cy="224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678838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571480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Мини- музей «Космос»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C18513C-E6E8-4972-B927-8F91B52C6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9" y="1484784"/>
            <a:ext cx="1992058" cy="431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BD7A66-DE49-441E-B489-0E53EE896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30" y="1220371"/>
            <a:ext cx="5820900" cy="2686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479AC5-399C-4901-A5A9-FFD321D9F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30" y="3906408"/>
            <a:ext cx="5732099" cy="264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2C369-C73B-4725-AFF5-01A282597A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706F04-F220-4BD9-9549-0EED635990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8FE35A-4A1E-4DDB-A08B-AD62F5AA6D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/>
          <a:stretch/>
        </p:blipFill>
        <p:spPr>
          <a:xfrm>
            <a:off x="1210836" y="7058"/>
            <a:ext cx="2007119" cy="362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7E8778-F565-45A2-9267-D0FA5F45D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70" y="207951"/>
            <a:ext cx="4876519" cy="2250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363420-E923-49C6-BE06-EF4D0EDA8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/>
          <a:stretch/>
        </p:blipFill>
        <p:spPr>
          <a:xfrm>
            <a:off x="5767940" y="2559733"/>
            <a:ext cx="2261010" cy="407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C4F3C27-BEC9-4833-8044-4334F5D24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1" y="3769019"/>
            <a:ext cx="4572001" cy="268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5375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562801" cy="13208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Мини- музей «День Победы»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CB5F08F-D413-4B46-A004-09269C53D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/>
          <a:stretch/>
        </p:blipFill>
        <p:spPr>
          <a:xfrm>
            <a:off x="986488" y="1176357"/>
            <a:ext cx="1944216" cy="367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874C5A-684F-4DC7-BD31-A5BDAB957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28" y="1270000"/>
            <a:ext cx="5004048" cy="230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A18EA0-59F4-44A1-B16F-AF04DF706C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1" y="4854605"/>
            <a:ext cx="3691629" cy="1703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941649-817E-4957-99F3-C16DBAEA7E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22" y="3808244"/>
            <a:ext cx="4567408" cy="261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793D9C3-0C44-45DC-8425-6C595A514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780946"/>
            <a:ext cx="2524118" cy="403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25FB24-32F2-4EB6-B4A7-E8527E491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4650"/>
            <a:ext cx="2902884" cy="319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5057B0-8840-4FC0-8DD9-125966089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65208"/>
            <a:ext cx="5651598" cy="2607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00166" y="571480"/>
            <a:ext cx="6072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Мини- музей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«Народное творчество»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4F3D398-6DA7-4202-8DC5-BB8880D81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7" y="2044720"/>
            <a:ext cx="2184637" cy="473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EEAB66-BA0E-4546-8C45-A944EE048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66" y="2044720"/>
            <a:ext cx="4149426" cy="443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3E8F3-C07E-48CF-AC4F-C14411A6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362BA3-E7D0-42BD-8E0C-77884A32A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556792"/>
            <a:ext cx="3296355" cy="469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3C699A-C2F6-4797-81E2-81422258D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1" y="1509467"/>
            <a:ext cx="4572000" cy="312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9312427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«Музеи России»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262E3AD-7E5D-4A8E-9ADE-1906BDFE2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25" y="3529644"/>
            <a:ext cx="5618585" cy="259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2151D9-0093-4447-839C-274097815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18" y="1228649"/>
            <a:ext cx="4150368" cy="191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B5EDE2-269A-45C1-83C1-014ED6CB8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4" y="1228649"/>
            <a:ext cx="3527473" cy="198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18231C-BFA8-40D6-9755-DE5134B8B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75976"/>
            <a:ext cx="4623548" cy="259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Мини- музей «Экология»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C4D6EB-0158-4DDF-9E0C-042895974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020361"/>
            <a:ext cx="4818388" cy="270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46A32953-20ED-498B-B199-82F2C4B8A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719" y="4221088"/>
            <a:ext cx="4888632" cy="230425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57290" y="285728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Мини- музей « Насекомые»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AF062E0-E013-4E4D-93CE-A1F20E37E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79" y="815975"/>
            <a:ext cx="3484033" cy="26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0B4343-E76B-437F-BDB3-E4B86E5C8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813" y="2591834"/>
            <a:ext cx="3754785" cy="281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6CF69B-40D3-4A61-98EC-7179B4005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66" y="3610721"/>
            <a:ext cx="3948734" cy="2961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8BEA1-B5BB-4D0D-86AF-5ECF5EFEF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5" y="2404533"/>
            <a:ext cx="8424937" cy="3760771"/>
          </a:xfrm>
        </p:spPr>
        <p:txBody>
          <a:bodyPr/>
          <a:lstStyle/>
          <a:p>
            <a:pPr algn="l"/>
            <a:r>
              <a:rPr lang="ru-RU" sz="2800" b="1" u="sng" dirty="0">
                <a:solidFill>
                  <a:schemeClr val="tx1"/>
                </a:solidFill>
              </a:rPr>
              <a:t>Актуальность</a:t>
            </a:r>
            <a:br>
              <a:rPr lang="ru-RU" sz="2800" b="1" u="sng" dirty="0"/>
            </a:br>
            <a:r>
              <a:rPr lang="ru-RU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  <a:t>Для чего вообще создают мини-музеи в детском саду? </a:t>
            </a:r>
            <a:br>
              <a:rPr lang="ru-RU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  <a:t>      Создание музеев в детском саду на сегодняшний день очень актуально. </a:t>
            </a:r>
            <a:br>
              <a:rPr lang="ru-RU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  <a:t>     Ну, во-первых: потому, что мы живем в регионе, удаленном от культурных центров, где размещено большее количество музеев;</a:t>
            </a:r>
            <a:br>
              <a:rPr lang="ru-RU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</a:rPr>
              <a:t>   во-вторых, многие родители считают, что дошкольникам еще рано посещать такие учреждения, и поэтому родителям не приходит в голову идея такой экскурсии.</a:t>
            </a:r>
            <a:br>
              <a:rPr lang="ru-RU" sz="2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4F903E-B080-4A48-B815-8CB1E3CDE0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Тайны Михайловского дворца - Экспресс газета">
            <a:extLst>
              <a:ext uri="{FF2B5EF4-FFF2-40B4-BE49-F238E27FC236}">
                <a16:creationId xmlns:a16="http://schemas.microsoft.com/office/drawing/2014/main" id="{D4CDE1DB-6859-47B1-A26C-2945400B8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7"/>
          <a:stretch/>
        </p:blipFill>
        <p:spPr bwMode="auto">
          <a:xfrm>
            <a:off x="2186098" y="143840"/>
            <a:ext cx="4752528" cy="2862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230512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6530B-9E63-4DEB-B016-86D0DED8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Мини музей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«Волшебный магнит»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A9C313F-8D68-4925-9778-A45FD5B1A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878"/>
          <a:stretch>
            <a:fillRect/>
          </a:stretch>
        </p:blipFill>
        <p:spPr bwMode="auto">
          <a:xfrm>
            <a:off x="977867" y="1810588"/>
            <a:ext cx="2805588" cy="4644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9F12A-0BA3-4121-B0C7-33D279FEAA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7190" b="14869"/>
          <a:stretch>
            <a:fillRect/>
          </a:stretch>
        </p:blipFill>
        <p:spPr bwMode="auto">
          <a:xfrm>
            <a:off x="4151723" y="1739469"/>
            <a:ext cx="3504557" cy="485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212773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90AD0-2A31-49A8-9708-473DD221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20688"/>
            <a:ext cx="6347713" cy="1320800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  <a:cs typeface="Times New Roman" panose="02020603050405020304" pitchFamily="18" charset="0"/>
              </a:rPr>
              <a:t>Возможные трудности при использовании мини-музея</a:t>
            </a:r>
            <a:br>
              <a:rPr lang="ru-RU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  <a:cs typeface="Times New Roman" panose="02020603050405020304" pitchFamily="18" charset="0"/>
              </a:rPr>
              <a:t>Конечно, при создании мини-музея можно столкнуться с определенными трудностями, такими как: недостаточная материальная база, высокие требования, предъявляемые к педагогу (а именно, воспитатель должен попробовать себя в роли дизайнера, художника, экскурсовода, музееведа и историка)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Наши музеи">
            <a:extLst>
              <a:ext uri="{FF2B5EF4-FFF2-40B4-BE49-F238E27FC236}">
                <a16:creationId xmlns:a16="http://schemas.microsoft.com/office/drawing/2014/main" id="{12CCA071-709D-4A8A-BDDE-250D48FA0D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55752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027771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10EDB-FE3B-4216-BF75-13F09404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  <a:cs typeface="Times New Roman" panose="02020603050405020304" pitchFamily="18" charset="0"/>
              </a:rPr>
              <a:t>Выводы:</a:t>
            </a:r>
            <a:b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8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 Unicode MS"/>
                <a:cs typeface="Times New Roman" panose="02020603050405020304" pitchFamily="18" charset="0"/>
              </a:rPr>
              <a:t>Таким образом, экспозиция музея позволяет вести разноплановую работу с детьми, применять различные методики, использовать материалы для всех видов занятий.</a:t>
            </a:r>
            <a:b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A6BAD-47DB-405F-9754-51921460E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490793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383838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solidFill>
                  <a:srgbClr val="3838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838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мини-музеев в ДОУ позволило сделать слово «музей» привычным для детей. Экспонаты используются для развития речи, воображения, интеллекта, эмоциональной сферы ребёнка. </a:t>
            </a:r>
            <a:r>
              <a:rPr lang="ru-RU" sz="1600" dirty="0">
                <a:solidFill>
                  <a:srgbClr val="383838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>
                <a:solidFill>
                  <a:srgbClr val="383838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омогают приобщать детей к истокам  национальной культуры, способствует сохранению народных традиций, воспитанию чувства патриотизма и духовности. Знакомство с музеем позволяет развивать у дошкольников способности к эстетическому созерцанию и сопереживанию, учат самостоятельно осваивать окружающий мир.</a:t>
            </a:r>
            <a:endParaRPr lang="ru-RU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290" name="Picture 2" descr="Музей изобразительных искусств им. Пушкина, Москва – Афиша-Выставки">
            <a:extLst>
              <a:ext uri="{FF2B5EF4-FFF2-40B4-BE49-F238E27FC236}">
                <a16:creationId xmlns:a16="http://schemas.microsoft.com/office/drawing/2014/main" id="{D0E3F774-8790-4B9A-94B8-3CDBF67C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04411"/>
            <a:ext cx="4176464" cy="2420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292636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                                                                                                             </a:t>
            </a:r>
          </a:p>
        </p:txBody>
      </p:sp>
      <p:pic>
        <p:nvPicPr>
          <p:cNvPr id="6" name="Содержимое 5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6182" y="917874"/>
            <a:ext cx="6832202" cy="5124152"/>
          </a:xfr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93273" y="0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Музей</a:t>
            </a:r>
            <a:r>
              <a:rPr lang="ru-RU" sz="2800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282" y="836712"/>
            <a:ext cx="84621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Развивает познавательные способности и познавательную деятельность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Дает возможность обогатить знания дошкольников об окружающем мире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Воспитывает уважение и положительное отношение к духовно-нравственным ценностям через ознакомление дошкольников с историей, культурой, народным творчеством, народными традициями;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Воспитывает патриотические чувства.</a:t>
            </a:r>
          </a:p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480" y="3357563"/>
            <a:ext cx="4714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/>
          </a:p>
          <a:p>
            <a:endParaRPr lang="ru-RU" sz="32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38580" y="6842867"/>
            <a:ext cx="9372681" cy="457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-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Самые интересные и посещаемые музеи Питера - О теплоходах - Информационный  портал. Маршруты движения теплоходов, прогулки по реке Москва, отдых на воде">
            <a:extLst>
              <a:ext uri="{FF2B5EF4-FFF2-40B4-BE49-F238E27FC236}">
                <a16:creationId xmlns:a16="http://schemas.microsoft.com/office/drawing/2014/main" id="{0FCAFFC8-B863-4027-A74B-0123F5D7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68" y="366790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83318-0DF5-4E07-9A15-40919319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u="sng" dirty="0"/>
              <a:t>Цель:</a:t>
            </a:r>
            <a:br>
              <a:rPr lang="ru-RU" sz="3600" b="1" u="sng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ABD40B-94A6-4F40-A810-5FF98685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008" y="3405728"/>
            <a:ext cx="9867017" cy="6317497"/>
          </a:xfrm>
        </p:spPr>
        <p:txBody>
          <a:bodyPr/>
          <a:lstStyle/>
          <a:p>
            <a:endParaRPr lang="ru-RU" sz="1800" b="1" u="sng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DDC30-F27E-4516-9090-928E1599113F}"/>
              </a:ext>
            </a:extLst>
          </p:cNvPr>
          <p:cNvSpPr txBox="1"/>
          <p:nvPr/>
        </p:nvSpPr>
        <p:spPr>
          <a:xfrm>
            <a:off x="583271" y="1637175"/>
            <a:ext cx="71307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-Предоставить возможность прикоснуться к культуре с помощью создания музейных экспозиций в ДОУ.</a:t>
            </a: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-Обогащение воспитательно-образовательного пространства новыми формами работы с детьми и их родителями.</a:t>
            </a:r>
          </a:p>
        </p:txBody>
      </p:sp>
      <p:pic>
        <p:nvPicPr>
          <p:cNvPr id="9218" name="Picture 2" descr="Музейный центр">
            <a:extLst>
              <a:ext uri="{FF2B5EF4-FFF2-40B4-BE49-F238E27FC236}">
                <a16:creationId xmlns:a16="http://schemas.microsoft.com/office/drawing/2014/main" id="{8C5E8FC8-8000-4578-9B39-0B38272F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68391"/>
            <a:ext cx="4680520" cy="3212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4720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71802" y="285728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/>
              <a:t>Задачи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1116725"/>
            <a:ext cx="79208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Обогащение предметно-развивающей среды ДОУ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Формирование у дошкольников представления о музее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Расширение кругозора дошкольников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Формирование проектно-исследовательских умений и навыков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Формирование умения самостоятельно анализировать и систематизировать полученные знания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Развитие творческого и логического мышления, воображения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Формирование активной жизненной позиции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Вовлечение родителей (семей воспитанников) в жизнь детского сада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Развитие речи и расширение словарного запаса</a:t>
            </a:r>
          </a:p>
          <a:p>
            <a:pPr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4" name="Picture 2" descr="Музей Востока, Москва – Афиша-Выставки">
            <a:extLst>
              <a:ext uri="{FF2B5EF4-FFF2-40B4-BE49-F238E27FC236}">
                <a16:creationId xmlns:a16="http://schemas.microsoft.com/office/drawing/2014/main" id="{53C39491-42D6-4018-9582-2B91A9F9DA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47872"/>
            <a:ext cx="3528392" cy="234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2495403-F5EF-46EE-B6A0-48C3435F1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40" y="2144118"/>
            <a:ext cx="6715173" cy="38972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57290" y="214290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Основные этапы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/>
              <a:t>Подготовительный этап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141" y="1727162"/>
            <a:ext cx="76160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Выбор темы и названия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Разработка модели организации музея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Выбор места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Определение содержания экспозиции: оборудование, материалы, предметы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Рассмотрение вариантов участия в создании музея детей и родителей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Определение перспектив развития</a:t>
            </a:r>
          </a:p>
          <a:p>
            <a:pPr marL="342900" indent="-342900"/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Музей картинки, стоковые фото Музей | Depositphotos">
            <a:extLst>
              <a:ext uri="{FF2B5EF4-FFF2-40B4-BE49-F238E27FC236}">
                <a16:creationId xmlns:a16="http://schemas.microsoft.com/office/drawing/2014/main" id="{7F6434B8-BF6C-45A0-BDD3-4995CBC1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53272"/>
            <a:ext cx="3798979" cy="2475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77255" y="562114"/>
            <a:ext cx="70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/>
              <a:t>Практический этап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0100" y="1357298"/>
            <a:ext cx="7572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Определение темы и содержания экскурсии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Составление плана экскурсии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Целенаправленный показ экспозиций или общая экскурсия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Общение с посетителями с целью обобщения полученной информации и ответов на вопросы</a:t>
            </a:r>
          </a:p>
        </p:txBody>
      </p:sp>
      <p:pic>
        <p:nvPicPr>
          <p:cNvPr id="5122" name="Picture 2" descr="Российский этнографический музей — Википедия">
            <a:extLst>
              <a:ext uri="{FF2B5EF4-FFF2-40B4-BE49-F238E27FC236}">
                <a16:creationId xmlns:a16="http://schemas.microsoft.com/office/drawing/2014/main" id="{CB1B2B5F-89CA-4382-98FF-1711674C5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70483"/>
            <a:ext cx="4945900" cy="329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14414" y="285728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u="sng" dirty="0"/>
              <a:t>Заключительный этап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538" y="1357298"/>
            <a:ext cx="735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Что было сделано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Что понравилось больше всего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Что нового узнали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Что хотели бы еще узнать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С кем можем поделиться полученными знаниями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Анкетирование.</a:t>
            </a:r>
          </a:p>
        </p:txBody>
      </p:sp>
      <p:pic>
        <p:nvPicPr>
          <p:cNvPr id="6146" name="Picture 2" descr="Вперёд, к дополненной реальности. Как современному музею работать с  интернет-аудиторией?">
            <a:extLst>
              <a:ext uri="{FF2B5EF4-FFF2-40B4-BE49-F238E27FC236}">
                <a16:creationId xmlns:a16="http://schemas.microsoft.com/office/drawing/2014/main" id="{02D81662-4397-4771-B387-7F1B7FC65B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93" y="3426688"/>
            <a:ext cx="5455180" cy="3145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1543</TotalTime>
  <Words>728</Words>
  <Application>Microsoft Office PowerPoint</Application>
  <PresentationFormat>Экран (4:3)</PresentationFormat>
  <Paragraphs>77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Comic Sans MS</vt:lpstr>
      <vt:lpstr>Gabriola</vt:lpstr>
      <vt:lpstr>Monotype Corsiva</vt:lpstr>
      <vt:lpstr>Trebuchet MS</vt:lpstr>
      <vt:lpstr>Wingdings 3</vt:lpstr>
      <vt:lpstr>Аспект</vt:lpstr>
      <vt:lpstr>Презентация PowerPoint</vt:lpstr>
      <vt:lpstr>Презентация PowerPoint</vt:lpstr>
      <vt:lpstr>Актуальность Для чего вообще создают мини-музеи в детском саду?        Создание музеев в детском саду на сегодняшний день очень актуально.       Ну, во-первых: потому, что мы живем в регионе, удаленном от культурных центров, где размещено большее количество музеев;    во-вторых, многие родители считают, что дошкольникам еще рано посещать такие учреждения, и поэтому родителям не приходит в голову идея такой экскурсии. </vt:lpstr>
      <vt:lpstr>Презентация PowerPoint</vt:lpstr>
      <vt:lpstr>Цель: 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 в мини- музее 1.Мини – беседы с детьми. 2.Экскурсии для детей и родителей. 3.Самостоятельное рассматривание экспонатов. 4.Мастер класс по изготовлению экспонатов. 5.Работа творческой группы по пополнению музея экспонатами. 6.    Исследовательская деятельность; экспериментирование.</vt:lpstr>
      <vt:lpstr>Мини- музей «Друзья моей души»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Мини- музей «Наша армия сильна»</vt:lpstr>
      <vt:lpstr>Презентация PowerPoint</vt:lpstr>
      <vt:lpstr>Презентация PowerPoint</vt:lpstr>
      <vt:lpstr>Мини- музей «День Победы»</vt:lpstr>
      <vt:lpstr>Презентация PowerPoint</vt:lpstr>
      <vt:lpstr>Презентация PowerPoint</vt:lpstr>
      <vt:lpstr>Презентация PowerPoint</vt:lpstr>
      <vt:lpstr>«Музеи России»</vt:lpstr>
      <vt:lpstr>Мини- музей «Экология»</vt:lpstr>
      <vt:lpstr>Презентация PowerPoint</vt:lpstr>
      <vt:lpstr>Мини музей  «Волшебный магнит»</vt:lpstr>
      <vt:lpstr>Возможные трудности при использовании мини-музея Конечно, при создании мини-музея можно столкнуться с определенными трудностями, такими как: недостаточная материальная база, высокие требования, предъявляемые к педагогу (а именно, воспитатель должен попробовать себя в роли дизайнера, художника, экскурсовода, музееведа и историка)</vt:lpstr>
      <vt:lpstr>Выводы:     Таким образом, экспозиция музея позволяет вести разноплановую работу с детьми, применять различные методики, использовать материалы для всех видов занятий. </vt:lpstr>
      <vt:lpstr>                                                                                                                                           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Dell_Latitude_E5440</cp:lastModifiedBy>
  <cp:revision>110</cp:revision>
  <dcterms:created xsi:type="dcterms:W3CDTF">2016-01-25T16:48:41Z</dcterms:created>
  <dcterms:modified xsi:type="dcterms:W3CDTF">2022-04-06T12:18:05Z</dcterms:modified>
</cp:coreProperties>
</file>