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1B16-9CE3-4897-87AE-A8FB2448B3A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4231D-1944-4D66-8349-3F8A4B1F1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4231D-1944-4D66-8349-3F8A4B1F1F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2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0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0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80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075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5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8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0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9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6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7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8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9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0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A394E9-3320-405E-8389-E4E75E8A5C6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1EE151-5131-456F-8FD3-0E4E2EB10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41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4228" y="1313524"/>
            <a:ext cx="11166412" cy="13502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жарких стран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9994" y="5660475"/>
            <a:ext cx="7204012" cy="7890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учитель-логопед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Красновская Е. А.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336" y="265545"/>
            <a:ext cx="115458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26 «Улыбка»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143980 Московская область, г. Балашиха,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Железнодорожный, ул. Юбилейная, д.24 А, 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тел.: 8 (495) 225-26-34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2095" y="2663789"/>
            <a:ext cx="4714544" cy="378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98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животные жарких стран\жираф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661" y="259080"/>
            <a:ext cx="5340348" cy="6044184"/>
          </a:xfrm>
          <a:prstGeom prst="roundRect">
            <a:avLst/>
          </a:prstGeom>
          <a:noFill/>
        </p:spPr>
      </p:pic>
      <p:pic>
        <p:nvPicPr>
          <p:cNvPr id="5" name="Picture 2" descr="C:\Documents and Settings\User\Рабочий стол\животные жарких стран\жирафы.jpg"/>
          <p:cNvPicPr>
            <a:picLocks noChangeAspect="1" noChangeArrowheads="1"/>
          </p:cNvPicPr>
          <p:nvPr/>
        </p:nvPicPr>
        <p:blipFill rotWithShape="1">
          <a:blip r:embed="rId3" cstate="email"/>
          <a:srcRect l="13217" r="13754"/>
          <a:stretch/>
        </p:blipFill>
        <p:spPr bwMode="auto">
          <a:xfrm>
            <a:off x="6083808" y="259080"/>
            <a:ext cx="5608320" cy="4685915"/>
          </a:xfrm>
          <a:prstGeom prst="roundRect">
            <a:avLst/>
          </a:prstGeom>
          <a:noFill/>
        </p:spPr>
      </p:pic>
      <p:pic>
        <p:nvPicPr>
          <p:cNvPr id="6" name="Picture 2" descr="C:\Users\El\AppData\Local\Microsoft\Windows\Temporary Internet Files\Content.IE5\GTW5TNE8\giraffe-main_1161152a[1].jpg"/>
          <p:cNvPicPr>
            <a:picLocks noChangeAspect="1" noChangeArrowheads="1"/>
          </p:cNvPicPr>
          <p:nvPr/>
        </p:nvPicPr>
        <p:blipFill rotWithShape="1">
          <a:blip r:embed="rId4" cstate="print"/>
          <a:srcRect l="3646" t="1254" b="-1"/>
          <a:stretch/>
        </p:blipFill>
        <p:spPr bwMode="auto">
          <a:xfrm>
            <a:off x="8278368" y="3889248"/>
            <a:ext cx="2013324" cy="287390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5292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888" y="2632286"/>
            <a:ext cx="2731008" cy="1507067"/>
          </a:xfrm>
        </p:spPr>
        <p:txBody>
          <a:bodyPr>
            <a:noAutofit/>
          </a:bodyPr>
          <a:lstStyle/>
          <a:p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Идет с бархана на бархан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Двугорбый желтый великан.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Нести поклажу – тяжкий труд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пустыне может лишь …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3" descr="C:\Users\User\Desktop\животные жарких стран\верблю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69" y="277407"/>
            <a:ext cx="8289099" cy="6216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4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животные жарких стран\1463382353_camelus-fe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19" y="259080"/>
            <a:ext cx="5614909" cy="4107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3307" y="259080"/>
            <a:ext cx="5258767" cy="3678936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4" y="3717544"/>
            <a:ext cx="4486656" cy="29911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9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912" y="2493433"/>
            <a:ext cx="8523668" cy="150706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Африку ходили –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Подумайте! – пешком.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Африке бродили,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босиком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в Африке гуляет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бегемот.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финики срывает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песенки поет.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 он не обидел,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поблагодарил.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всем, кого он видел,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“Спасибо” говорил.</a:t>
            </a:r>
          </a:p>
        </p:txBody>
      </p:sp>
      <p:pic>
        <p:nvPicPr>
          <p:cNvPr id="4" name="Picture 2" descr="C:\Documents and Settings\User\Рабочий стол\животные жарких стран\бегемот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415630">
            <a:off x="318452" y="1041942"/>
            <a:ext cx="2783814" cy="3555966"/>
          </a:xfrm>
          <a:prstGeom prst="roundRect">
            <a:avLst/>
          </a:prstGeom>
          <a:noFill/>
        </p:spPr>
      </p:pic>
      <p:pic>
        <p:nvPicPr>
          <p:cNvPr id="5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 rotWithShape="1">
          <a:blip r:embed="rId3" cstate="email"/>
          <a:srcRect r="16794"/>
          <a:stretch/>
        </p:blipFill>
        <p:spPr bwMode="auto">
          <a:xfrm rot="250568">
            <a:off x="8499284" y="563361"/>
            <a:ext cx="3511296" cy="2813332"/>
          </a:xfrm>
          <a:prstGeom prst="roundRect">
            <a:avLst/>
          </a:prstGeom>
          <a:noFill/>
        </p:spPr>
      </p:pic>
      <p:pic>
        <p:nvPicPr>
          <p:cNvPr id="6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32834">
            <a:off x="8401508" y="3833439"/>
            <a:ext cx="3501691" cy="244553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45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3764" y="1158916"/>
            <a:ext cx="8534400" cy="150706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теплый материк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живописен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живёт среди саванн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львов и обезьян.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User\Рабочий стол\животные жарких стран\карта африки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28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650" y="98655"/>
            <a:ext cx="6382566" cy="67283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47360" y="34628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5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7552" y="2456010"/>
            <a:ext cx="3035808" cy="15070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  <a:t>Появился с пышной гривой </a:t>
            </a:r>
            <a:b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  <a:t>из-за зелени ветвей. </a:t>
            </a:r>
            <a:b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  <a:t>Хищник гордый и красивый. </a:t>
            </a:r>
            <a:b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  <a:t>Он в саванне «царь зверей»…</a:t>
            </a:r>
            <a:br>
              <a:rPr lang="ru-RU" sz="2800" b="1" dirty="0">
                <a:ln w="1905"/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2" descr="C:\Users\User\Desktop\животные жарких стран\л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67" y="470258"/>
            <a:ext cx="7683270" cy="575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5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животные жарких стран\op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168" y="271271"/>
            <a:ext cx="5207496" cy="367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животные жарких стран\lions-68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1048" y="3014472"/>
            <a:ext cx="4670125" cy="3758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User\Рабочий стол\животные жарких стран\лев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677" y="303325"/>
            <a:ext cx="4823640" cy="361473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76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5072" y="2122084"/>
            <a:ext cx="3938016" cy="150706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Африке толстяк живёт,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него огромный рот,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зной весь день сидит в воде,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Думает лишь о еде,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Травку тоннами жуёт.</a:t>
            </a:r>
            <a:b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Ненасытный ...</a:t>
            </a:r>
          </a:p>
        </p:txBody>
      </p:sp>
      <p:pic>
        <p:nvPicPr>
          <p:cNvPr id="6" name="Picture 2" descr="C:\Users\User\Desktop\животные жарких стран\201312201827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90" y="485402"/>
            <a:ext cx="7443628" cy="558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7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животные жарких стран\бегемот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496" y="283464"/>
            <a:ext cx="5760538" cy="3614738"/>
          </a:xfrm>
          <a:prstGeom prst="roundRect">
            <a:avLst/>
          </a:prstGeom>
          <a:noFill/>
        </p:spPr>
      </p:pic>
      <p:pic>
        <p:nvPicPr>
          <p:cNvPr id="7" name="Picture 5" descr="C:\Users\User\Desktop\животные жарких стран\File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493" y="259917"/>
            <a:ext cx="5492747" cy="3661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04032" y="3280118"/>
            <a:ext cx="5736133" cy="346815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50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264" y="500548"/>
            <a:ext cx="3669792" cy="525407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шлангом великан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Моется, как в душе.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житель жарких стран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крупней на суше.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животные жарких стран\photo_slona_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50"/>
          <a:stretch/>
        </p:blipFill>
        <p:spPr bwMode="auto">
          <a:xfrm>
            <a:off x="185857" y="500548"/>
            <a:ext cx="7495103" cy="57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4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животные жарких стран\слон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558" y="149352"/>
            <a:ext cx="5431806" cy="3614738"/>
          </a:xfrm>
          <a:prstGeom prst="roundRect">
            <a:avLst/>
          </a:prstGeom>
          <a:noFill/>
        </p:spPr>
      </p:pic>
      <p:pic>
        <p:nvPicPr>
          <p:cNvPr id="5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4048" y="149352"/>
            <a:ext cx="5666576" cy="3770452"/>
          </a:xfrm>
          <a:prstGeom prst="roundRect">
            <a:avLst/>
          </a:prstGeom>
          <a:noFill/>
        </p:spPr>
      </p:pic>
      <p:pic>
        <p:nvPicPr>
          <p:cNvPr id="6" name="Picture 2" descr="C:\Users\User\Desktop\животные жарких стран\photo_slona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935" y="3295978"/>
            <a:ext cx="4963777" cy="339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8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192" y="2339678"/>
            <a:ext cx="5230368" cy="150706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 живой подъёмный кран,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Обитатель жарких стран.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стволов многоэтажных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Рвёт и листья, и банан.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G:\животные жарких стран\жираф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814" y="124967"/>
            <a:ext cx="4316602" cy="648842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66143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76</Words>
  <Application>Microsoft Office PowerPoint</Application>
  <PresentationFormat>Широкоэкранный</PresentationFormat>
  <Paragraphs>15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   Животные жарких стран</vt:lpstr>
      <vt:lpstr>Самый теплый материк  живописен и велик, Тут живёт среди саванн  много львов и обезьян. </vt:lpstr>
      <vt:lpstr>Появился с пышной гривой  из-за зелени ветвей.  Хищник гордый и красивый.  Он в саванне «царь зверей»… </vt:lpstr>
      <vt:lpstr>Презентация PowerPoint</vt:lpstr>
      <vt:lpstr>В Африке толстяк живёт, У него огромный рот, В зной весь день сидит в воде, Думает лишь о еде, Травку тоннами жуёт. Ненасытный ...</vt:lpstr>
      <vt:lpstr>Презентация PowerPoint</vt:lpstr>
      <vt:lpstr>Носом-шлангом великан Моется, как в душе. Этот житель жарких стран Всех крупней на суше. </vt:lpstr>
      <vt:lpstr>Презентация PowerPoint</vt:lpstr>
      <vt:lpstr>Вот живой подъёмный кран, Обитатель жарких стран. Со стволов многоэтажных Рвёт и листья, и банан.  </vt:lpstr>
      <vt:lpstr>Презентация PowerPoint</vt:lpstr>
      <vt:lpstr>Идет с бархана на бархан Двугорбый желтый великан. Нести поклажу – тяжкий труд В пустыне может лишь … </vt:lpstr>
      <vt:lpstr>Презентация PowerPoint</vt:lpstr>
      <vt:lpstr>Мы в Африку ходили – Подумайте! – пешком. По Африке бродили, Представьте, босиком. Там, в Африке гуляет Веселый бегемот. Он финики срывает И песенки поет. И нас он не обидел, А поблагодарил. И всем, кого он видел, “Спасибо” говорил.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11</cp:revision>
  <dcterms:created xsi:type="dcterms:W3CDTF">2024-02-10T10:21:42Z</dcterms:created>
  <dcterms:modified xsi:type="dcterms:W3CDTF">2024-02-15T16:42:49Z</dcterms:modified>
</cp:coreProperties>
</file>