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7" r:id="rId4"/>
    <p:sldId id="258" r:id="rId5"/>
    <p:sldId id="259" r:id="rId6"/>
    <p:sldId id="260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D73BC"/>
    <a:srgbClr val="38BAFE"/>
    <a:srgbClr val="3293D9"/>
    <a:srgbClr val="35A5EB"/>
    <a:srgbClr val="0066FF"/>
    <a:srgbClr val="0000FF"/>
    <a:srgbClr val="539FDB"/>
    <a:srgbClr val="2D74BD"/>
    <a:srgbClr val="35A1E7"/>
    <a:srgbClr val="34A2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9" autoAdjust="0"/>
    <p:restoredTop sz="94660"/>
  </p:normalViewPr>
  <p:slideViewPr>
    <p:cSldViewPr snapToGrid="0">
      <p:cViewPr varScale="1">
        <p:scale>
          <a:sx n="72" d="100"/>
          <a:sy n="72" d="100"/>
        </p:scale>
        <p:origin x="-42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B0FF4-D354-4E7F-82D5-F2C06CCC9F7F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F320B-C1A5-47CE-9585-021EAFD902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0626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B0FF4-D354-4E7F-82D5-F2C06CCC9F7F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F320B-C1A5-47CE-9585-021EAFD902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855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B0FF4-D354-4E7F-82D5-F2C06CCC9F7F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F320B-C1A5-47CE-9585-021EAFD902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7508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B0FF4-D354-4E7F-82D5-F2C06CCC9F7F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F320B-C1A5-47CE-9585-021EAFD902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709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B0FF4-D354-4E7F-82D5-F2C06CCC9F7F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F320B-C1A5-47CE-9585-021EAFD902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745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B0FF4-D354-4E7F-82D5-F2C06CCC9F7F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F320B-C1A5-47CE-9585-021EAFD902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966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B0FF4-D354-4E7F-82D5-F2C06CCC9F7F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F320B-C1A5-47CE-9585-021EAFD902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3443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B0FF4-D354-4E7F-82D5-F2C06CCC9F7F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F320B-C1A5-47CE-9585-021EAFD902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0107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B0FF4-D354-4E7F-82D5-F2C06CCC9F7F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F320B-C1A5-47CE-9585-021EAFD902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5081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B0FF4-D354-4E7F-82D5-F2C06CCC9F7F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F320B-C1A5-47CE-9585-021EAFD902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8362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B0FF4-D354-4E7F-82D5-F2C06CCC9F7F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F320B-C1A5-47CE-9585-021EAFD902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1651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5B0FF4-D354-4E7F-82D5-F2C06CCC9F7F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F320B-C1A5-47CE-9585-021EAFD902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043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605" y="0"/>
            <a:ext cx="102907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296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66998" y="-2666999"/>
            <a:ext cx="6858001" cy="12192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52991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пешеходный переход..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3508" y="124096"/>
            <a:ext cx="11599817" cy="652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483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52855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 Песенка про световозвращающие элементы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8829" y="145681"/>
            <a:ext cx="11677559" cy="6568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88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08" y="195943"/>
            <a:ext cx="11248388" cy="637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61003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541</TotalTime>
  <Words>0</Words>
  <Application>Microsoft Office PowerPoint</Application>
  <PresentationFormat>Произвольный</PresentationFormat>
  <Paragraphs>0</Paragraphs>
  <Slides>6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Lenovo</cp:lastModifiedBy>
  <cp:revision>18</cp:revision>
  <dcterms:created xsi:type="dcterms:W3CDTF">2021-12-13T12:16:16Z</dcterms:created>
  <dcterms:modified xsi:type="dcterms:W3CDTF">2023-12-05T21:15:36Z</dcterms:modified>
</cp:coreProperties>
</file>