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474" y="1267852"/>
            <a:ext cx="1971617" cy="12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220" y="16622"/>
            <a:ext cx="91163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 «ДЕТСКИЙ САД КОМБИНИРОВАННОГО ВИДА № 1 «СИБИРЯЧОК»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Северный, 20/1, г. Бердск, Новосибирская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633011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383-41)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-70-34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bsk_du01@mail.ru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756" y="4888333"/>
            <a:ext cx="88204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«Самомассаж ложками как </a:t>
            </a:r>
            <a:r>
              <a:rPr lang="ru-RU" sz="32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эффективной </a:t>
            </a:r>
            <a:r>
              <a:rPr lang="ru-RU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речевых нарушений»</a:t>
            </a:r>
            <a:endParaRPr lang="ru-RU" sz="3200" b="1" dirty="0" smtClean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Desktop\УЧ.-ДЕФЕК\ФОТО КСЮШИ ДЛЯ ПРЕЗ\DSCN7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1586"/>
            <a:ext cx="4073103" cy="305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9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esktop\УЧ.-ДЕФЕК\ФОТО КСЮШИ ДЛЯ ПРЕЗ\DSCN71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32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7809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i="1" dirty="0">
                <a:latin typeface="Times New Roman"/>
                <a:ea typeface="Calibri"/>
              </a:rPr>
              <a:t>«</a:t>
            </a:r>
            <a:r>
              <a:rPr lang="ru-RU" sz="2000" dirty="0">
                <a:latin typeface="Times New Roman"/>
                <a:ea typeface="Calibri"/>
              </a:rPr>
              <a:t>Как погладить щёки нам, не сдвигая кожу там </a:t>
            </a:r>
            <a:r>
              <a:rPr lang="ru-RU" sz="2000" i="1" dirty="0">
                <a:latin typeface="Times New Roman"/>
                <a:ea typeface="Calibri"/>
              </a:rPr>
              <a:t>(круговое поглаживание горками ложек по щекам).</a:t>
            </a:r>
            <a:endParaRPr lang="ru-RU" sz="2000" dirty="0"/>
          </a:p>
        </p:txBody>
      </p:sp>
      <p:pic>
        <p:nvPicPr>
          <p:cNvPr id="4099" name="Picture 3" descr="D:\Desktop\УЧ.-ДЕФЕК\ФОТО КСЮШИ ДЛЯ ПРЕЗ\DSCN71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998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7076" y="27809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«Растереть свои височки, надавив в последней точке»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(Спиральное растирание горками ложек висков).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4101" name="Picture 5" descr="D:\Desktop\УЧ.-ДЕФЕК\ФОТО КСЮШИ ДЛЯ ПРЕЗ\DSCN71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4" y="3772004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57076" y="42930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«Покружиться меж бровей, чтобы стало веселей»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(Спиральное растирание пространства между бровями).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7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esktop\УЧ.-ДЕФЕК\ФОТО КСЮШИ ДЛЯ ПРЕЗ\DSCN7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95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8154" y="27672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«Повернуть боками ложки, вытирать со щёчек крошки»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(Движение снизу вверх по щекам боковой поверхностью черпака).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125" name="Picture 5" descr="D:\Desktop\УЧ.-ДЕФЕК\ФОТО КСЮШИ ДЛЯ ПРЕЗ\DSCN7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0224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56382" y="28063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«Поскребём по губкам тоже»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(Скребущие движения по верхней губе).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126" name="Picture 6" descr="D:\Desktop\УЧ.-ДЕФЕК\ФОТО КСЮШИ ДЛЯ ПРЕЗ\DSCN71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51133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594537"/>
            <a:ext cx="3894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«Забывать о них негоже»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(скребущие движения по нижней губе).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esktop\УЧ.-ДЕФЕК\ФОТО КСЮШИ ДЛЯ ПРЕЗ\DSCN7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5865" y="25649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«И к бокам от серединки губ прокатим половинки»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Симметричное прокатывание черпачков от кончика ложки к черенку по половинкам губ).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147" name="Picture 3" descr="D:\Desktop\УЧ.-ДЕФЕК\ФОТО КСЮШИ ДЛЯ ПРЕЗ\DSCN7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27847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«Губку в складку собираем вверх и вниз её сдвигаем»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 (Собрать горками ложек верхнюю губу в вертикальную складку).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148" name="Picture 4" descr="D:\Desktop\УЧ.-ДЕФЕК\ФОТО КСЮШИ ДЛЯ ПРЕЗ\DSCN71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343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62352" y="42930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«Губку ложкой поднимаем, домик наш мы открываем» (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Боковым краем ложки отодвигаем кверху верхнюю губу).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:\фото\DSCN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48466" cy="6636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65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Роман\Desktop\mysorubkasupramgs1850belij2000vt1623_873428_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33" y="260648"/>
            <a:ext cx="2997736" cy="195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Роман\Desktop\52eff837_resizedScaled_817to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464" y="260648"/>
            <a:ext cx="2801493" cy="18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Роман\Desktop\son-kullanma-tarihim-bugun-idi-bundan-sonra-biraz-zehirleyebilirim-ona-gore-kullanmaya.jpeg"/>
          <p:cNvPicPr/>
          <p:nvPr/>
        </p:nvPicPr>
        <p:blipFill rotWithShape="1">
          <a:blip r:embed="rId5" cstate="print"/>
          <a:srcRect t="14092" b="12602"/>
          <a:stretch/>
        </p:blipFill>
        <p:spPr bwMode="auto">
          <a:xfrm>
            <a:off x="6143453" y="260648"/>
            <a:ext cx="2669667" cy="195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1207048" y="2333244"/>
            <a:ext cx="484632" cy="978408"/>
          </a:xfrm>
          <a:prstGeom prst="down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44376" y="2333244"/>
            <a:ext cx="484632" cy="978408"/>
          </a:xfrm>
          <a:prstGeom prst="down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235970" y="2333244"/>
            <a:ext cx="484632" cy="978408"/>
          </a:xfrm>
          <a:prstGeom prst="downArrow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233" y="3789040"/>
            <a:ext cx="2665148" cy="1463796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ИНФОРМАЦИЮ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ПЕРЕРАБОТАЮ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4602" y="3767563"/>
            <a:ext cx="2665148" cy="1463796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ВСЁ</a:t>
            </a:r>
            <a:r>
              <a:rPr lang="ru-RU" sz="2400" kern="0" dirty="0">
                <a:solidFill>
                  <a:prstClr val="white"/>
                </a:solidFill>
                <a:latin typeface="Trebuchet MS"/>
              </a:rPr>
              <a:t> 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ЭТО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ПРИГОДИТСЯ В РАБОТЕ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7972" y="3789040"/>
            <a:ext cx="2665148" cy="1463796"/>
          </a:xfrm>
          <a:prstGeom prst="rect">
            <a:avLst/>
          </a:prstGeom>
          <a:solidFill>
            <a:srgbClr val="4E67C8"/>
          </a:solidFill>
          <a:ln w="15875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noProof="0" dirty="0" smtClean="0">
                <a:solidFill>
                  <a:prstClr val="white"/>
                </a:solidFill>
                <a:latin typeface="Trebuchet MS"/>
              </a:rPr>
              <a:t>НИЧЕГО ЦЕННОГО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 </a:t>
            </a:r>
            <a:r>
              <a:rPr lang="ru-RU" sz="4000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 аппарата и артикуляционные упражнения не только улучшают двигательную функцию отсутствующих систем мозга, но  и вовлекают в работу близлежащие мозговые </a:t>
            </a:r>
            <a:r>
              <a:rPr lang="ru-RU" sz="400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системы».</a:t>
            </a:r>
            <a:endParaRPr lang="ru-RU" sz="400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132725"/>
            <a:ext cx="4176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М.Е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ХВАТЦЕВ.</a:t>
            </a:r>
          </a:p>
        </p:txBody>
      </p:sp>
    </p:spTree>
    <p:extLst>
      <p:ext uri="{BB962C8B-B14F-4D97-AF65-F5344CB8AC3E}">
        <p14:creationId xmlns:p14="http://schemas.microsoft.com/office/powerpoint/2010/main" xmlns="" val="5922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 – это активный метод механического воздействия, который способствует нормализации мышечного тонуса общей, мимической и артикуляционной мускулатуры.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3017" y="3429000"/>
            <a:ext cx="8316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логопедического самомассажа является стимуляция кинестетических ощущений мышц, участвующих в работе периферического речевого аппарата и нормализация мышечного тонуса данных мышц.</a:t>
            </a:r>
            <a:endParaRPr lang="ru-RU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3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816" y="116632"/>
            <a:ext cx="7884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32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самомассажа ложками</a:t>
            </a:r>
            <a:endParaRPr lang="ru-RU" sz="32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59" y="908720"/>
            <a:ext cx="8604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каждом доме, а если нет нужных – их легко приобрести;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ложкой связаны приятные ассоциации (удовольствие от еды);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ложкой умеют обращаться все – они просты в применении и безопасны;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 не требуют стерилизации – достаточно их помыть;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ложками может служить хорошей подготовкой, как к артикуляционной гимнастике, так и к артикуляционному массажу;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Разную температуру ложек можно использовать для расслабляющего или стимулирующего эффекта;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воздействия ложки, даже кофейной, значительно больше, чем площадь воздействия пальца;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ложками легко освоить родителям и применять в домашних условия;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ложками можно проводить как в подгрупповой деятельности, так и в индивидуальной  НОД, включая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необходимости в структуру НОД;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самомассаж,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движения с приятным для него усилением и никогда не сделает самому себе больно.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22881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97831"/>
            <a:ext cx="23225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Новая папка\Мои рисунки\стакан с водой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759953"/>
            <a:ext cx="2286016" cy="34290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3" descr="D:\Новая папка\Мои рисунки\теплая вод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75028" y="2867242"/>
            <a:ext cx="955816" cy="12144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D:\Новая папка\Мои рисунки\холодная температура.jpg"/>
          <p:cNvPicPr>
            <a:picLocks noChangeAspect="1" noChangeArrowheads="1"/>
          </p:cNvPicPr>
          <p:nvPr/>
        </p:nvPicPr>
        <p:blipFill>
          <a:blip r:embed="rId6" cstate="screen"/>
          <a:srcRect t="-3468"/>
          <a:stretch>
            <a:fillRect/>
          </a:stretch>
        </p:blipFill>
        <p:spPr bwMode="auto">
          <a:xfrm>
            <a:off x="6643702" y="2805540"/>
            <a:ext cx="857256" cy="12469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357166"/>
            <a:ext cx="33575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гипертонусе мышц: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357166"/>
            <a:ext cx="292895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гипотонусе мышц: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072074"/>
            <a:ext cx="3960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опускать ложку</a:t>
            </a:r>
          </a:p>
          <a:p>
            <a:pPr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тёплую воду</a:t>
            </a:r>
            <a:endParaRPr lang="ru-RU" sz="2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01195" y="5072074"/>
            <a:ext cx="4823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опускать </a:t>
            </a:r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ложку</a:t>
            </a:r>
          </a:p>
          <a:p>
            <a:pPr lvl="0" algn="ctr"/>
            <a:r>
              <a:rPr lang="ru-RU" sz="20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воду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38063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логопедического </a:t>
            </a:r>
            <a:r>
              <a:rPr lang="ru-RU" sz="30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самомассажа ложками</a:t>
            </a:r>
            <a:endParaRPr lang="ru-RU" sz="30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843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дозревания корковых отделов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речедвигательной системы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проприоцептивных ощущений – ощущений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своего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в пространстве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прекращение судорог, синкинезий, тремора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артикуляционных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предотвращение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рецидивов;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нужного уклада артикуляционных органов;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ликвидации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нормализации тонуса мышц мимической и артикуляционной мускулатуры.	</a:t>
            </a:r>
          </a:p>
        </p:txBody>
      </p:sp>
    </p:spTree>
    <p:extLst>
      <p:ext uri="{BB962C8B-B14F-4D97-AF65-F5344CB8AC3E}">
        <p14:creationId xmlns:p14="http://schemas.microsoft.com/office/powerpoint/2010/main" xmlns="" val="20251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проведению логопедического самомассажа ложками</a:t>
            </a:r>
            <a:endParaRPr lang="ru-RU" sz="32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2839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инфекционное заболевание;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Высыпания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гнойнички, трещины на коже лица, герпес или конъюнктивит;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Гематомы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синяки  на лице, аллергия, солнечный ожог;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во рту – различные воспаления, выпадение зубов;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Гиперчувствительность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Острая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крапивница,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отёк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Квинке в анамнезе;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туберкулеза;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Онкологические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и капилляров; тромбоз сосудов.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2733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детей самомассажу ложками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988" y="722551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запоминание частей ложки; закрепление различных положений ложки в руке; освоение движений массажа; развитие мелкой моторики, синхронизации работы рук; развитие умения ориентироваться в пространстве; развитие ритмико-слоговой структуры речи.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060" y="2636912"/>
            <a:ext cx="88859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обучение самостоятельному выполнению массажных движений лица, языка, неба, щек; обучение содружественному выполнению массажных движений по образцу всеми детьми группы; развитие ритмико-слоговой структуры речи; формирование умения сопряженного проговаривания речевого материала при выполнении массажных движений.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300" y="5053657"/>
            <a:ext cx="8852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сопротивлением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укрепление мышц губ, щек, языка, нижней челюсти; выработка более точных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0289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esktop\УЧ.-ДЕФЕК\ФОТО КСЮШИ ДЛЯ ПРЕЗ\DSCN7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792200" cy="284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esktop\УЧ.-ДЕФЕК\ФОТО КСЮШИ ДЛЯ ПРЕЗ\DSCN7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072"/>
            <a:ext cx="3792200" cy="284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75958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«Лоб погладили мы нежно и расслабили прилежно» </a:t>
            </a:r>
            <a:r>
              <a:rPr lang="ru-RU" sz="20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(Поглаживание горками ложек вокруг лобных бугров)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6" name="Picture 4" descr="D:\Desktop\УЧ.-ДЕФЕК\ФОТО КСЮШИ ДЛЯ ПРЕЗ\DSCN7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21" y="3503356"/>
            <a:ext cx="3932652" cy="294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6116" y="39330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«А потом очки надели и читали две недели» </a:t>
            </a:r>
            <a:r>
              <a:rPr lang="ru-RU" sz="2000" i="1" dirty="0">
                <a:latin typeface="Times New Roman"/>
                <a:ea typeface="Calibri"/>
                <a:cs typeface="Times New Roman"/>
              </a:rPr>
              <a:t>(Поглаживание горками ложек вокруг глаз, начинаем от внутреннего угла бровей).</a:t>
            </a:r>
            <a:endParaRPr lang="ru-RU" sz="20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749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Инна</cp:lastModifiedBy>
  <cp:revision>22</cp:revision>
  <dcterms:created xsi:type="dcterms:W3CDTF">2019-06-12T11:02:52Z</dcterms:created>
  <dcterms:modified xsi:type="dcterms:W3CDTF">2024-03-20T16:26:04Z</dcterms:modified>
</cp:coreProperties>
</file>