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6172200" cy="2736304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Игра – </a:t>
            </a:r>
            <a:r>
              <a:rPr lang="ru-RU" sz="3600" i="1" dirty="0" err="1" smtClean="0"/>
              <a:t>квест</a:t>
            </a:r>
            <a:r>
              <a:rPr lang="ru-RU" sz="3600" i="1" dirty="0" smtClean="0"/>
              <a:t> для детей старшего дошкольного возраста совместно с родителями </a:t>
            </a:r>
            <a:br>
              <a:rPr lang="ru-RU" sz="3600" i="1" dirty="0" smtClean="0"/>
            </a:br>
            <a:r>
              <a:rPr lang="ru-RU" sz="3600" i="1" dirty="0" smtClean="0"/>
              <a:t>«Моя семья»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Кляп Оксана Васильевна</a:t>
            </a:r>
          </a:p>
          <a:p>
            <a:pPr algn="r"/>
            <a:r>
              <a:rPr lang="ru-RU" dirty="0" err="1" smtClean="0"/>
              <a:t>Шелехова</a:t>
            </a:r>
            <a:r>
              <a:rPr lang="ru-RU" dirty="0" smtClean="0"/>
              <a:t> Марина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4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196752"/>
            <a:ext cx="6172200" cy="1894362"/>
          </a:xfrm>
        </p:spPr>
        <p:txBody>
          <a:bodyPr/>
          <a:lstStyle/>
          <a:p>
            <a:pPr algn="ctr"/>
            <a:r>
              <a:rPr lang="ru-RU" sz="3200" dirty="0">
                <a:latin typeface="Times New Roman"/>
                <a:ea typeface="Calibri"/>
              </a:rPr>
              <a:t>4 </a:t>
            </a:r>
            <a:r>
              <a:rPr lang="ru-RU" sz="3200" dirty="0" smtClean="0">
                <a:latin typeface="Times New Roman"/>
                <a:ea typeface="Calibri"/>
              </a:rPr>
              <a:t>станция</a:t>
            </a:r>
            <a:r>
              <a:rPr lang="ru-RU" sz="3200" dirty="0">
                <a:latin typeface="Times New Roman"/>
                <a:ea typeface="Calibri"/>
              </a:rPr>
              <a:t/>
            </a:r>
            <a:br>
              <a:rPr lang="ru-RU" sz="3200" dirty="0">
                <a:latin typeface="Times New Roman"/>
                <a:ea typeface="Calibri"/>
              </a:rPr>
            </a:br>
            <a:r>
              <a:rPr lang="ru-RU" sz="3200" dirty="0" smtClean="0">
                <a:latin typeface="Times New Roman"/>
                <a:ea typeface="Calibri"/>
              </a:rPr>
              <a:t>«Наши </a:t>
            </a:r>
            <a:r>
              <a:rPr lang="ru-RU" sz="3200" dirty="0">
                <a:latin typeface="Times New Roman"/>
                <a:ea typeface="Calibri"/>
              </a:rPr>
              <a:t>добрые дела»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0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24744"/>
            <a:ext cx="6172200" cy="189436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457700" algn="l"/>
              </a:tabLs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5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станция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Times New Roman"/>
                <a:ea typeface="Calibri"/>
                <a:cs typeface="Times New Roman"/>
              </a:rPr>
              <a:t>«Найди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10 отличий»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5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1" y="908721"/>
            <a:ext cx="86265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2200" cy="425385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457700" algn="l"/>
              </a:tabLs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Всегда будьте вместе, семьей дорожите,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>Обиды и ссоры подальше гоните!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>Хочу, чтоб про вас говорили друзья,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</a:rPr>
              <a:t>Какая хорошая ваша СЕМЬЯ</a:t>
            </a:r>
            <a:r>
              <a:rPr lang="ru-RU" sz="3200" dirty="0" smtClean="0">
                <a:latin typeface="Times New Roman"/>
                <a:ea typeface="Calibri"/>
              </a:rPr>
              <a:t>!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9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268760"/>
            <a:ext cx="6172200" cy="189436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15" y="260648"/>
            <a:ext cx="612068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0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04664"/>
            <a:ext cx="6172200" cy="54006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err="1">
                <a:latin typeface="Times New Roman"/>
                <a:ea typeface="Calibri"/>
                <a:cs typeface="Times New Roman"/>
              </a:rPr>
              <a:t>Квест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– это интеллектуальный вид игровых развлечений, во время которых участникам необходимо преодолеть ряд препятствий, решить определенные задачи, разгадать логические загадки, справиться с трудностями, которые возникают на их пути для достижения общей цели.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2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196752"/>
            <a:ext cx="6172200" cy="239841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1 станция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Разгадай кроссворд»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0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964488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07455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0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484784"/>
            <a:ext cx="6172200" cy="189436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2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станция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Игра РОМАШКА»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3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963" y="-99392"/>
            <a:ext cx="10432128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М</a:t>
            </a:r>
            <a:r>
              <a:rPr lang="ru-RU" sz="5400" dirty="0" smtClean="0"/>
              <a:t>ама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671084" y="482111"/>
            <a:ext cx="2411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П</a:t>
            </a:r>
            <a:r>
              <a:rPr lang="ru-RU" sz="6000" dirty="0" smtClean="0"/>
              <a:t>апа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13611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Б</a:t>
            </a:r>
            <a:r>
              <a:rPr lang="ru-RU" sz="6000" dirty="0" smtClean="0"/>
              <a:t>абушка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872935"/>
            <a:ext cx="3779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Дедушка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815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196752"/>
            <a:ext cx="6172200" cy="189436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457700" algn="l"/>
              </a:tabLs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3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станция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Times New Roman"/>
                <a:ea typeface="Calibri"/>
                <a:cs typeface="Times New Roman"/>
              </a:rPr>
              <a:t>«Мама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и папа… Они какие?»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0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416824" cy="532859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457700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-Девочка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для мамы и для папы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кто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?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-Мальчик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для папы и для мамы кто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-Мальчик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для дедушки и для бабушки кто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-Девочка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для бабушки и для дедушки кто?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-Папа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для дедушки и для бабушки кто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-Мама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для дедушки и для бабушки кто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-Кто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папа для мамы?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-Кто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мама для папы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-Мальчик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для девочки в семье кто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-Девочка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для мальчика в семье кто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23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</TotalTime>
  <Words>89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Игра – квест для детей старшего дошкольного возраста совместно с родителями  «Моя семья»</vt:lpstr>
      <vt:lpstr>Презентация PowerPoint</vt:lpstr>
      <vt:lpstr>Квест – это интеллектуальный вид игровых развлечений, во время которых участникам необходимо преодолеть ряд препятствий, решить определенные задачи, разгадать логические загадки, справиться с трудностями, которые возникают на их пути для достижения общей цели. </vt:lpstr>
      <vt:lpstr>1 станция  «Разгадай кроссворд» </vt:lpstr>
      <vt:lpstr>Презентация PowerPoint</vt:lpstr>
      <vt:lpstr>2 станция  «Игра РОМАШКА» </vt:lpstr>
      <vt:lpstr>Презентация PowerPoint</vt:lpstr>
      <vt:lpstr>3 станция «Мама и папа… Они какие?» </vt:lpstr>
      <vt:lpstr>-Девочка для мамы и для папы кто? -Мальчик для папы и для мамы кто? -Мальчик для дедушки и для бабушки кто? -Девочка для бабушки и для дедушки кто?  -Папа для дедушки и для бабушки кто? -Мама для дедушки и для бабушки кто? -Кто папа для мамы?  -Кто мама для папы? -Мальчик для девочки в семье кто? -Девочка для мальчика в семье кто? </vt:lpstr>
      <vt:lpstr>4 станция «Наши добрые дела»</vt:lpstr>
      <vt:lpstr>5 станция «Найди 10 отличий» </vt:lpstr>
      <vt:lpstr>Презентация PowerPoint</vt:lpstr>
      <vt:lpstr>Всегда будьте вместе, семьей дорожите, Обиды и ссоры подальше гоните! Хочу, чтоб про вас говорили друзья, Какая хорошая ваша СЕМЬЯ!  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 квест для детей старшего дошкольного возраста совместно с родителями  «Моя семья»</dc:title>
  <dc:creator>NEW</dc:creator>
  <cp:lastModifiedBy>NEW</cp:lastModifiedBy>
  <cp:revision>9</cp:revision>
  <dcterms:created xsi:type="dcterms:W3CDTF">2023-02-26T14:49:31Z</dcterms:created>
  <dcterms:modified xsi:type="dcterms:W3CDTF">2023-02-26T16:37:44Z</dcterms:modified>
</cp:coreProperties>
</file>