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4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30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83163" autoAdjust="0"/>
  </p:normalViewPr>
  <p:slideViewPr>
    <p:cSldViewPr>
      <p:cViewPr varScale="1">
        <p:scale>
          <a:sx n="76" d="100"/>
          <a:sy n="76" d="100"/>
        </p:scale>
        <p:origin x="18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6BF7B-F461-4018-BAA9-FFA7288F4014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625D-0D22-4FE9-B52F-2AD7C2A27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1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3401F7-FD46-4BC7-9201-190AE3AD75B8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0"/>
            <a:chExt cx="8501058" cy="571480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142844" y="0"/>
            <a:ext cx="9001156" cy="476672"/>
            <a:chOff x="0" y="0"/>
            <a:chExt cx="8501058" cy="571480"/>
          </a:xfrm>
        </p:grpSpPr>
        <p:grpSp>
          <p:nvGrpSpPr>
            <p:cNvPr id="14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1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0" name="Прямоугольник 19"/>
          <p:cNvSpPr/>
          <p:nvPr/>
        </p:nvSpPr>
        <p:spPr>
          <a:xfrm>
            <a:off x="0" y="-70638"/>
            <a:ext cx="8416322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perspectiveLeft"/>
              <a:lightRig rig="threePt" dir="t"/>
            </a:scene3d>
            <a:sp3d/>
          </a:bodyPr>
          <a:lstStyle/>
          <a:p>
            <a:pPr algn="ctr"/>
            <a:endParaRPr lang="ru-RU" sz="4000" b="1" dirty="0">
              <a:ln w="1905"/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Мастер – класс с родителями по изготовлению </a:t>
            </a:r>
          </a:p>
          <a:p>
            <a:pPr algn="ctr"/>
            <a:r>
              <a:rPr lang="ru-RU" sz="3600" b="1" dirty="0">
                <a:ln w="1905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600" b="1" dirty="0" smtClean="0">
                <a:ln w="1905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уклы - ягодки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44" y="564018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Подготовили воспитатели высшей квалификационной категории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Аджакова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Назира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Маушовна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Белова Светлана Николаевна.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77" y="1690375"/>
            <a:ext cx="5401524" cy="406193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6429396"/>
            <a:ext cx="9144000" cy="428604"/>
            <a:chOff x="0" y="0"/>
            <a:chExt cx="6929390" cy="59435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3571836" cy="594354"/>
              <a:chOff x="0" y="0"/>
              <a:chExt cx="3571836" cy="594354"/>
            </a:xfrm>
          </p:grpSpPr>
          <p:pic>
            <p:nvPicPr>
              <p:cNvPr id="2050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14480" y="0"/>
                <a:ext cx="1857356" cy="594354"/>
              </a:xfrm>
              <a:prstGeom prst="rect">
                <a:avLst/>
              </a:prstGeom>
              <a:noFill/>
            </p:spPr>
          </p:pic>
          <p:pic>
            <p:nvPicPr>
              <p:cNvPr id="3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1857356" cy="594354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Группа 5"/>
            <p:cNvGrpSpPr/>
            <p:nvPr/>
          </p:nvGrpSpPr>
          <p:grpSpPr>
            <a:xfrm>
              <a:off x="3357554" y="0"/>
              <a:ext cx="3571836" cy="594354"/>
              <a:chOff x="0" y="0"/>
              <a:chExt cx="3571836" cy="594354"/>
            </a:xfrm>
          </p:grpSpPr>
          <p:pic>
            <p:nvPicPr>
              <p:cNvPr id="7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14480" y="0"/>
                <a:ext cx="1857356" cy="594354"/>
              </a:xfrm>
              <a:prstGeom prst="rect">
                <a:avLst/>
              </a:prstGeom>
              <a:noFill/>
            </p:spPr>
          </p:pic>
          <p:pic>
            <p:nvPicPr>
              <p:cNvPr id="8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1857356" cy="59435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Группа 9"/>
          <p:cNvGrpSpPr/>
          <p:nvPr/>
        </p:nvGrpSpPr>
        <p:grpSpPr>
          <a:xfrm>
            <a:off x="0" y="0"/>
            <a:ext cx="9144000" cy="428604"/>
            <a:chOff x="0" y="0"/>
            <a:chExt cx="6929390" cy="59435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0"/>
              <a:ext cx="3571836" cy="594354"/>
              <a:chOff x="0" y="0"/>
              <a:chExt cx="3571836" cy="594354"/>
            </a:xfrm>
          </p:grpSpPr>
          <p:pic>
            <p:nvPicPr>
              <p:cNvPr id="15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14480" y="0"/>
                <a:ext cx="1857356" cy="594354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1857356" cy="59435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3357554" y="0"/>
              <a:ext cx="3571836" cy="594354"/>
              <a:chOff x="0" y="0"/>
              <a:chExt cx="3571836" cy="594354"/>
            </a:xfrm>
          </p:grpSpPr>
          <p:pic>
            <p:nvPicPr>
              <p:cNvPr id="13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14480" y="0"/>
                <a:ext cx="1857356" cy="594354"/>
              </a:xfrm>
              <a:prstGeom prst="rect">
                <a:avLst/>
              </a:prstGeom>
              <a:noFill/>
            </p:spPr>
          </p:pic>
          <p:pic>
            <p:nvPicPr>
              <p:cNvPr id="14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1857356" cy="59435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Прямоугольник 1"/>
          <p:cNvSpPr/>
          <p:nvPr/>
        </p:nvSpPr>
        <p:spPr>
          <a:xfrm>
            <a:off x="873906" y="4472615"/>
            <a:ext cx="7113422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36616"/>
            <a:ext cx="5400000" cy="40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96024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0"/>
            <a:chExt cx="8501058" cy="571480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142844" y="0"/>
            <a:ext cx="9001156" cy="476672"/>
            <a:chOff x="0" y="0"/>
            <a:chExt cx="8501058" cy="571480"/>
          </a:xfrm>
        </p:grpSpPr>
        <p:grpSp>
          <p:nvGrpSpPr>
            <p:cNvPr id="14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1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436402" y="1963894"/>
            <a:ext cx="8640960" cy="27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75"/>
              </a:spcAft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Приобщение родителей к народным традициям декоративно - прикладного искусства, вовлечение родителей в образовательный процесс детей через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 мастер-классе.</a:t>
            </a:r>
          </a:p>
          <a:p>
            <a:pPr>
              <a:spcAft>
                <a:spcPts val="675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Обогатить родителей новыми знаниями и опытом, помочь в организации семейного досуга, побудить родителей принимать активное участие в жизни ДОУ.</a:t>
            </a:r>
          </a:p>
          <a:p>
            <a:pPr lvl="1"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8958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0"/>
            <a:chExt cx="8501058" cy="571480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142844" y="0"/>
            <a:ext cx="9001156" cy="476672"/>
            <a:chOff x="0" y="0"/>
            <a:chExt cx="8501058" cy="571480"/>
          </a:xfrm>
        </p:grpSpPr>
        <p:grpSp>
          <p:nvGrpSpPr>
            <p:cNvPr id="14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1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366780" y="479500"/>
            <a:ext cx="8640960" cy="616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75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день, уважаемые гости! Мы рады встрече с вами. Спасибо, что вы нашли время и присоединились к нам. Маленькие дети – очаровательные, азартные и счастливые искатели приключений, стремящиеся познать мир. Сегодня мы хотим поделиться своим опытом работы с детьми. И проведём мы нашу встречу не совсем обычно, в форме мастер-класса. А тему нашего мастер-класса мы узнаем только тогда, когда отгадаем загадку!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коробке этой амулет</a:t>
            </a: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может быть и оберег</a:t>
            </a: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Семью оберегает</a:t>
            </a: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зависти спасает</a:t>
            </a: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лоскутков собирается</a:t>
            </a: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она называется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91925"/>
            <a:ext cx="2913581" cy="307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42345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0"/>
            <a:chExt cx="8501058" cy="571480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142844" y="0"/>
            <a:ext cx="9001156" cy="476672"/>
            <a:chOff x="0" y="0"/>
            <a:chExt cx="8501058" cy="571480"/>
          </a:xfrm>
        </p:grpSpPr>
        <p:grpSp>
          <p:nvGrpSpPr>
            <p:cNvPr id="14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1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366780" y="980728"/>
            <a:ext cx="8640960" cy="4930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Куклы-ягодки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канэк-пакыт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уникальная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народов ханты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манси выполняются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ткани. Такая кукла малоподвижна. Среди всех кукол-ягод выделяется 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Клюковка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«Морошка».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Немного истории: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Кукла-ягодка– одна из самых простых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обережных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куколок. Ее делали и вывешивали в избе, чтобы отвлекать внимание злых духов и служили детям первыми игрушками. Мальчику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рождении изготавливали лук, а девочке мастерили куклу, которая могла быть с ней всю жизнь. У хантыйских народов куклы делятся на: куклы - «растения» и куклы - «люди».</a:t>
            </a:r>
          </a:p>
          <a:p>
            <a:pPr lvl="1"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4686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0"/>
            <a:chExt cx="8501058" cy="571480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142844" y="0"/>
            <a:ext cx="9001156" cy="476672"/>
            <a:chOff x="0" y="0"/>
            <a:chExt cx="8501058" cy="571480"/>
          </a:xfrm>
        </p:grpSpPr>
        <p:grpSp>
          <p:nvGrpSpPr>
            <p:cNvPr id="14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1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683568" y="476672"/>
            <a:ext cx="8640960" cy="3048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сделать куклу-ягодку потребуется: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лоскуток ткани коричневого цвета (коричневый лоскуток символизирует цвет северной земли);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лоскуток ткани зелёного цвета (цвет болота, травы);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лоскуток красного, жёлтого цвета (цвет ягоды);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комочек ваты для набивки головы.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12" y="2996948"/>
            <a:ext cx="5400000" cy="320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03607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0"/>
            <a:chExt cx="8501058" cy="571480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142844" y="0"/>
            <a:ext cx="9001156" cy="476672"/>
            <a:chOff x="0" y="0"/>
            <a:chExt cx="8501058" cy="571480"/>
          </a:xfrm>
        </p:grpSpPr>
        <p:grpSp>
          <p:nvGrpSpPr>
            <p:cNvPr id="14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1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506488" y="476672"/>
            <a:ext cx="864096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подготовленный лоскуток зеленого цвета укладываем по диагонали лоскут коричневого цвета.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центр выкладываем кусочек ваты или плотно сжатый комок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ткани.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400000" cy="431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511944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0"/>
            <a:chExt cx="8501058" cy="571480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142844" y="0"/>
            <a:ext cx="9001156" cy="476672"/>
            <a:chOff x="0" y="0"/>
            <a:chExt cx="8501058" cy="571480"/>
          </a:xfrm>
        </p:grpSpPr>
        <p:grpSp>
          <p:nvGrpSpPr>
            <p:cNvPr id="14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1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506488" y="476672"/>
            <a:ext cx="864096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Собираем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края ткани так, чтобы комочек ваты образовал плотный шар. Перевязываем шар у основания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ниткой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Завязываем концы нитки двойным узлом, но не обрезываем их.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06" y="1628803"/>
            <a:ext cx="5400000" cy="439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919827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0"/>
            <a:chExt cx="8501058" cy="571480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142844" y="0"/>
            <a:ext cx="9001156" cy="476672"/>
            <a:chOff x="0" y="0"/>
            <a:chExt cx="8501058" cy="571480"/>
          </a:xfrm>
        </p:grpSpPr>
        <p:grpSp>
          <p:nvGrpSpPr>
            <p:cNvPr id="14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1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366780" y="781186"/>
            <a:ext cx="8640960" cy="399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голову кукле повяжем платок и завяжем концы под подбородком на узел.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99" y="1484784"/>
            <a:ext cx="5400000" cy="438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650338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0"/>
            <a:chExt cx="8501058" cy="571480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142844" y="0"/>
            <a:ext cx="9001156" cy="476672"/>
            <a:chOff x="0" y="0"/>
            <a:chExt cx="8501058" cy="571480"/>
          </a:xfrm>
        </p:grpSpPr>
        <p:grpSp>
          <p:nvGrpSpPr>
            <p:cNvPr id="14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1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506488" y="476672"/>
            <a:ext cx="864096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Расправляем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платье так, чтобы куколка могла стоять. На концы нитки нанизываем по бусинке и завязываем узелок.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Клюквинка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готова. Точно так же можно сделать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куколку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морошку и куколку 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голубичку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60" y="1844824"/>
            <a:ext cx="5400000" cy="430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26473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1757</TotalTime>
  <Words>275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Constantia</vt:lpstr>
      <vt:lpstr>Symbol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on</cp:lastModifiedBy>
  <cp:revision>237</cp:revision>
  <dcterms:created xsi:type="dcterms:W3CDTF">2009-11-19T03:28:26Z</dcterms:created>
  <dcterms:modified xsi:type="dcterms:W3CDTF">2023-12-12T09:39:09Z</dcterms:modified>
</cp:coreProperties>
</file>