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liveinternet.ru/journal_proc.php?action=redirect&amp;url=http://2.bp.blogspot.com/_8sqPN_fcLMg/S96NjXFoGFI/AAAAAAAACTo/3yxKSSllFYA/s1600/f5.jp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liveinternet.ru/journal_proc.php?action=redirect&amp;url=http://3.bp.blogspot.com/_8sqPN_fcLMg/S96NkpEINNI/AAAAAAAACUI/flbNSghyJtg/s1600/f1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liveinternet.ru/journal_proc.php?action=redirect&amp;url=http://1.bp.blogspot.com/_8sqPN_fcLMg/S96NkIAsiuI/AAAAAAAACUA/lOFzC-FWGOw/s1600/f2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liveinternet.ru/journal_proc.php?action=redirect&amp;url=http://3.bp.blogspot.com/_8sqPN_fcLMg/S96Nj6LfPOI/AAAAAAAACT4/A7UL0CmnSoo/s1600/f3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liveinternet.ru/journal_proc.php?action=redirect&amp;url=http://4.bp.blogspot.com/_8sqPN_fcLMg/S96NjrAp9OI/AAAAAAAACTw/n0YTztJaafs/s1600/f4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liveinternet.ru/journal_proc.php?action=redirect&amp;url=http://2.bp.blogspot.com/_8sqPN_fcLMg/S96NjXFoGFI/AAAAAAAACTo/3yxKSSllFYA/s1600/f5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seodetyah.com/article.html?id=1946&amp;menu=parent" TargetMode="External"/><Relationship Id="rId2" Type="http://schemas.openxmlformats.org/officeDocument/2006/relationships/hyperlink" Target="https://www.liveinternet.ru/users/2930900/post139701858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sterpodelok.ru/florik-svoimi-rukam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400" y="609600"/>
            <a:ext cx="7010400" cy="62484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«Научите детей любить природу.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Изготовление </a:t>
            </a:r>
            <a:r>
              <a:rPr lang="ru-RU" sz="3600" dirty="0" err="1" smtClean="0">
                <a:solidFill>
                  <a:schemeClr val="tx1"/>
                </a:solidFill>
              </a:rPr>
              <a:t>Флорика</a:t>
            </a:r>
            <a:r>
              <a:rPr lang="ru-RU" sz="3600" dirty="0" smtClean="0">
                <a:solidFill>
                  <a:schemeClr val="tx1"/>
                </a:solidFill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2200" dirty="0" smtClean="0">
                <a:solidFill>
                  <a:schemeClr val="tx1"/>
                </a:solidFill>
              </a:rPr>
              <a:t>Н.В. </a:t>
            </a:r>
            <a:r>
              <a:rPr lang="ru-RU" sz="2200" dirty="0" err="1" smtClean="0">
                <a:solidFill>
                  <a:schemeClr val="tx1"/>
                </a:solidFill>
              </a:rPr>
              <a:t>Плугина</a:t>
            </a:r>
            <a:r>
              <a:rPr lang="ru-RU" sz="2200" dirty="0" smtClean="0">
                <a:solidFill>
                  <a:schemeClr val="tx1"/>
                </a:solidFill>
              </a:rPr>
              <a:t>, 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воспитатель МДОУ «Детский сад «Пирамидка» р.п. Татищево </a:t>
            </a:r>
            <a:r>
              <a:rPr lang="ru-RU" sz="2200" dirty="0" err="1" smtClean="0">
                <a:solidFill>
                  <a:schemeClr val="tx1"/>
                </a:solidFill>
              </a:rPr>
              <a:t>Татищевского</a:t>
            </a:r>
            <a:r>
              <a:rPr lang="ru-RU" sz="2200" dirty="0" smtClean="0">
                <a:solidFill>
                  <a:schemeClr val="tx1"/>
                </a:solidFill>
              </a:rPr>
              <a:t> муниципального района Саратовской области»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BLOGGER_PHOTO_ID_5466962636306913362" descr="http://2.bp.blogspot.com/_8sqPN_fcLMg/S96NjXFoGFI/AAAAAAAACTo/3yxKSSllFYA/s200/f5.jpg">
            <a:hlinkClick r:id="rId2"/>
          </p:cNvPr>
          <p:cNvPicPr/>
          <p:nvPr/>
        </p:nvPicPr>
        <p:blipFill>
          <a:blip r:embed="rId3" cstate="print"/>
          <a:srcRect l="16529" b="15534"/>
          <a:stretch>
            <a:fillRect/>
          </a:stretch>
        </p:blipFill>
        <p:spPr bwMode="auto">
          <a:xfrm>
            <a:off x="381000" y="304800"/>
            <a:ext cx="8153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OGGER_PHOTO_ID_5466962658312336594" descr="http://3.bp.blogspot.com/_8sqPN_fcLMg/S96NkpEINNI/AAAAAAAACUI/flbNSghyJtg/s200/f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"/>
            <a:ext cx="7772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OGGER_PHOTO_ID_5466962649439570658" descr="http://1.bp.blogspot.com/_8sqPN_fcLMg/S96NkIAsiuI/AAAAAAAACUA/lOFzC-FWGOw/s200/f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8001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OGGER_PHOTO_ID_5466962645726739682" descr="http://3.bp.blogspot.com/_8sqPN_fcLMg/S96Nj6LfPOI/AAAAAAAACT4/A7UL0CmnSoo/s200/f3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8077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OGGER_PHOTO_ID_5466962641654772962" descr="http://4.bp.blogspot.com/_8sqPN_fcLMg/S96NjrAp9OI/AAAAAAAACTw/n0YTztJaafs/s200/f4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8153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OGGER_PHOTO_ID_5466962636306913362" descr="http://2.bp.blogspot.com/_8sqPN_fcLMg/S96NjXFoGFI/AAAAAAAACTo/3yxKSSllFYA/s200/f5.jpg">
            <a:hlinkClick r:id="rId2"/>
          </p:cNvPr>
          <p:cNvPicPr/>
          <p:nvPr/>
        </p:nvPicPr>
        <p:blipFill>
          <a:blip r:embed="rId3" cstate="print"/>
          <a:srcRect l="14019" b="15854"/>
          <a:stretch>
            <a:fillRect/>
          </a:stretch>
        </p:blipFill>
        <p:spPr bwMode="auto">
          <a:xfrm>
            <a:off x="381000" y="3048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Литература:</a:t>
            </a:r>
            <a:endParaRPr lang="ru-RU" dirty="0" smtClean="0"/>
          </a:p>
          <a:p>
            <a:pPr lvl="0"/>
            <a:r>
              <a:rPr lang="ru-RU" u="sng" dirty="0" smtClean="0">
                <a:hlinkClick r:id="rId2"/>
              </a:rPr>
              <a:t>https://www.liveinternet.ru/users/2930900/post139701858/</a:t>
            </a:r>
            <a:endParaRPr lang="ru-RU" dirty="0" smtClean="0"/>
          </a:p>
          <a:p>
            <a:pPr lvl="0"/>
            <a:r>
              <a:rPr lang="ru-RU" u="sng" dirty="0" smtClean="0">
                <a:hlinkClick r:id="rId3"/>
              </a:rPr>
              <a:t>https://vseodetyah.com/article.html?id=1946&amp;menu=parent</a:t>
            </a:r>
            <a:endParaRPr lang="ru-RU" dirty="0" smtClean="0"/>
          </a:p>
          <a:p>
            <a:pPr lvl="0"/>
            <a:r>
              <a:rPr lang="ru-RU" u="sng" dirty="0" smtClean="0">
                <a:hlinkClick r:id="rId4"/>
              </a:rPr>
              <a:t>http://masterpodelok.ru/florik-svoimi-rukami/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19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«Научите детей любить природу.  Изготовление Флорика»       Н.В. Плугина,  воспитатель МДОУ «Детский сад «Пирамидка» р.п. Татищево Татищевского муниципального района Саратовской области»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на тему   «Изготовление Флорика»       Н.В. Плугина,  воспитатель МДОУ «Детский сад «Пирамидка» р.п. Татищево Татищевского муниципального района Саратовской области»  </dc:title>
  <dc:creator>Uzer</dc:creator>
  <cp:lastModifiedBy>Uzer</cp:lastModifiedBy>
  <cp:revision>3</cp:revision>
  <dcterms:created xsi:type="dcterms:W3CDTF">2022-01-25T08:50:01Z</dcterms:created>
  <dcterms:modified xsi:type="dcterms:W3CDTF">2023-12-09T11:06:15Z</dcterms:modified>
</cp:coreProperties>
</file>