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257" r:id="rId5"/>
    <p:sldId id="258" r:id="rId6"/>
    <p:sldId id="259" r:id="rId7"/>
    <p:sldId id="260" r:id="rId8"/>
    <p:sldId id="263" r:id="rId9"/>
    <p:sldId id="261" r:id="rId10"/>
    <p:sldId id="262" r:id="rId11"/>
    <p:sldId id="276" r:id="rId12"/>
    <p:sldId id="264" r:id="rId13"/>
    <p:sldId id="265" r:id="rId14"/>
    <p:sldId id="270" r:id="rId15"/>
    <p:sldId id="266" r:id="rId16"/>
    <p:sldId id="268" r:id="rId17"/>
    <p:sldId id="267" r:id="rId18"/>
    <p:sldId id="269" r:id="rId19"/>
    <p:sldId id="271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9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82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0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4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6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6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3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73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82BCE-9FB3-4AEB-8D46-A371AE55927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EC186-725A-425B-85BE-CEEF18C72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3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846" y="4325815"/>
            <a:ext cx="10454720" cy="2303585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№3»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 –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личностных качеств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В.В., воспитатель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4" y="349703"/>
            <a:ext cx="2469707" cy="23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силуэты и изготавливаем ширму (экран)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2833" r="24579"/>
          <a:stretch/>
        </p:blipFill>
        <p:spPr>
          <a:xfrm rot="5400000">
            <a:off x="3436723" y="2217522"/>
            <a:ext cx="4433451" cy="3748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-2" r="23502" b="-3872"/>
          <a:stretch/>
        </p:blipFill>
        <p:spPr>
          <a:xfrm rot="5400000">
            <a:off x="7114322" y="2414604"/>
            <a:ext cx="4784437" cy="3686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2114" r="16498"/>
          <a:stretch/>
        </p:blipFill>
        <p:spPr>
          <a:xfrm rot="5400000">
            <a:off x="-509753" y="2594144"/>
            <a:ext cx="4779820" cy="32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2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69" y="1143000"/>
            <a:ext cx="408086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976" y="217466"/>
            <a:ext cx="8765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Выбор лампы и подходящего света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8674" y="2401113"/>
            <a:ext cx="5698581" cy="32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5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пальчиков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-493" r="32087" b="1683"/>
          <a:stretch/>
        </p:blipFill>
        <p:spPr>
          <a:xfrm rot="5400000">
            <a:off x="-133927" y="2138223"/>
            <a:ext cx="4525817" cy="3703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-1237" r="25253" b="13845"/>
          <a:stretch/>
        </p:blipFill>
        <p:spPr>
          <a:xfrm rot="5400000">
            <a:off x="4073238" y="3158843"/>
            <a:ext cx="3796142" cy="3371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33603" b="-760"/>
          <a:stretch/>
        </p:blipFill>
        <p:spPr>
          <a:xfrm rot="5400000">
            <a:off x="7711571" y="1921961"/>
            <a:ext cx="4147125" cy="38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театральных способностей 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1" r="9361" b="-759"/>
          <a:stretch/>
        </p:blipFill>
        <p:spPr>
          <a:xfrm rot="5400000">
            <a:off x="3929278" y="2693198"/>
            <a:ext cx="4248728" cy="3886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916" r="24850" b="-2434"/>
          <a:stretch/>
        </p:blipFill>
        <p:spPr>
          <a:xfrm rot="5400000">
            <a:off x="7938655" y="1971965"/>
            <a:ext cx="4165600" cy="3916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9297" r="13804" b="-520"/>
          <a:stretch/>
        </p:blipFill>
        <p:spPr>
          <a:xfrm rot="5400000">
            <a:off x="-32327" y="2239823"/>
            <a:ext cx="4414982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по тени»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9" r="26734" b="11691"/>
          <a:stretch/>
        </p:blipFill>
        <p:spPr>
          <a:xfrm rot="5400000">
            <a:off x="447170" y="1714144"/>
            <a:ext cx="3546762" cy="3406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t="17197" r="19462" b="2831"/>
          <a:stretch/>
        </p:blipFill>
        <p:spPr>
          <a:xfrm rot="5400000">
            <a:off x="4197929" y="3385131"/>
            <a:ext cx="3592941" cy="3084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 t="10973" r="14478" b="677"/>
          <a:stretch/>
        </p:blipFill>
        <p:spPr>
          <a:xfrm rot="5400000">
            <a:off x="7470141" y="2089503"/>
            <a:ext cx="4391427" cy="326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0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Билеты и афиша на теневой спектакль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" t="26397" r="380" b="6262"/>
          <a:stretch/>
        </p:blipFill>
        <p:spPr>
          <a:xfrm>
            <a:off x="230911" y="2078182"/>
            <a:ext cx="3984345" cy="4396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10640" r="-479" b="12862"/>
          <a:stretch/>
        </p:blipFill>
        <p:spPr>
          <a:xfrm>
            <a:off x="4487378" y="1884218"/>
            <a:ext cx="3546672" cy="4821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67" r="7743" b="2353"/>
          <a:stretch/>
        </p:blipFill>
        <p:spPr>
          <a:xfrm rot="5400000">
            <a:off x="7766362" y="2698443"/>
            <a:ext cx="4454770" cy="31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актеры и маленькие зрители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17957" r="24243" b="22784"/>
          <a:stretch/>
        </p:blipFill>
        <p:spPr>
          <a:xfrm>
            <a:off x="350981" y="2632365"/>
            <a:ext cx="6622473" cy="335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8" t="3906" b="40202"/>
          <a:stretch/>
        </p:blipFill>
        <p:spPr>
          <a:xfrm>
            <a:off x="7370619" y="2244436"/>
            <a:ext cx="3914630" cy="38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«Репка»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491" r="24610" b="3684"/>
          <a:stretch/>
        </p:blipFill>
        <p:spPr>
          <a:xfrm>
            <a:off x="147782" y="1782619"/>
            <a:ext cx="5597237" cy="5421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7836" r="11387" b="4010"/>
          <a:stretch/>
        </p:blipFill>
        <p:spPr>
          <a:xfrm>
            <a:off x="5906143" y="2272146"/>
            <a:ext cx="5981058" cy="34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«Золушка»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2195" r="15886"/>
          <a:stretch/>
        </p:blipFill>
        <p:spPr>
          <a:xfrm>
            <a:off x="5773268" y="2179782"/>
            <a:ext cx="5883021" cy="4045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3" t="6071" r="13499" b="1"/>
          <a:stretch/>
        </p:blipFill>
        <p:spPr>
          <a:xfrm>
            <a:off x="230910" y="2087418"/>
            <a:ext cx="5144655" cy="42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компонент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«Как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евражка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медведь норами менялись»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7" t="2294" r="11885" b="12948"/>
          <a:stretch/>
        </p:blipFill>
        <p:spPr>
          <a:xfrm>
            <a:off x="138546" y="2540000"/>
            <a:ext cx="6179128" cy="326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2172273"/>
            <a:ext cx="4997267" cy="4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6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2230" y="641839"/>
            <a:ext cx="816805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Кусок дерева со шнурками, скорлупа ореха,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имеющие никакой цены вещи, как голыши, древесные листы и содержимое бумажной корзины, получают великое значение в следствие живой детской фантазии, которая бумажные лоскутки преобразует в чашки и лодки,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 и людей»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Вильгельм </a:t>
            </a:r>
            <a:r>
              <a:rPr lang="ru-RU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Прейер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43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891"/>
            <a:ext cx="10319327" cy="3149600"/>
          </a:xfrm>
        </p:spPr>
        <p:txBody>
          <a:bodyPr>
            <a:no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детском саду есть театр – значит, там сосредоточен феномен детства: радость, удивление, восторг, фантазия, творчество. 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-1" r="15922" b="-2233"/>
          <a:stretch/>
        </p:blipFill>
        <p:spPr>
          <a:xfrm>
            <a:off x="2346037" y="2302307"/>
            <a:ext cx="7518400" cy="45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202"/>
          <a:stretch/>
        </p:blipFill>
        <p:spPr>
          <a:xfrm>
            <a:off x="3305907" y="3065334"/>
            <a:ext cx="5292970" cy="333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66502" y="1213311"/>
            <a:ext cx="8820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Каждый ребенок – актер от природы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40099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5" y="1241425"/>
            <a:ext cx="10515600" cy="411451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театрализованной деятельности в развитии личностных качеств детей дошкольного возраста и представить технику внедрения в образовательный процесс такого направления, как театр теней. </a:t>
            </a:r>
          </a:p>
        </p:txBody>
      </p:sp>
    </p:spTree>
    <p:extLst>
      <p:ext uri="{BB962C8B-B14F-4D97-AF65-F5344CB8AC3E}">
        <p14:creationId xmlns:p14="http://schemas.microsoft.com/office/powerpoint/2010/main" val="16183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980" y="1528617"/>
            <a:ext cx="11085945" cy="344516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личностные качества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ребенка: доброту, вежливость, аккуратность, честность, самостоятельность, инициативность;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навыки и нравственные качества;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и активизировать словарный запас детей, диалогическую речь.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видами театра, разнообразием театральных постановок;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эстетический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общую культуру ребенка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«Удивительный мир театра»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r="11167" b="11528"/>
          <a:stretch/>
        </p:blipFill>
        <p:spPr>
          <a:xfrm>
            <a:off x="5924549" y="2724150"/>
            <a:ext cx="5864505" cy="3333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5"/>
          <a:stretch/>
        </p:blipFill>
        <p:spPr>
          <a:xfrm>
            <a:off x="215988" y="1627675"/>
            <a:ext cx="5581903" cy="40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8179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любимый театр»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8062" r="5717" b="10386"/>
          <a:stretch/>
        </p:blipFill>
        <p:spPr>
          <a:xfrm>
            <a:off x="287059" y="1524000"/>
            <a:ext cx="3656867" cy="4119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16904" r="9604" b="9772"/>
          <a:stretch/>
        </p:blipFill>
        <p:spPr>
          <a:xfrm>
            <a:off x="4357052" y="2004291"/>
            <a:ext cx="3540039" cy="4618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10284" r="4388" b="8826"/>
          <a:stretch/>
        </p:blipFill>
        <p:spPr>
          <a:xfrm>
            <a:off x="8405090" y="1403927"/>
            <a:ext cx="3509817" cy="43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 «Театр теней»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5962" r="23644" b="19598"/>
          <a:stretch/>
        </p:blipFill>
        <p:spPr>
          <a:xfrm>
            <a:off x="2227410" y="1543050"/>
            <a:ext cx="8154840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636" y="365126"/>
            <a:ext cx="10430164" cy="78018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2" y="1547955"/>
            <a:ext cx="8793018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139</Words>
  <Application>Microsoft Office PowerPoint</Application>
  <PresentationFormat>Широкоэкранный</PresentationFormat>
  <Paragraphs>23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 «Детский сад №3»  Теневой театр –  как средство развития личностных качеств  детей дошкольного возраста»                                                                           Автор: Былкова В.В., воспитатель                                                                        </vt:lpstr>
      <vt:lpstr>Презентация PowerPoint</vt:lpstr>
      <vt:lpstr>Презентация PowerPoint</vt:lpstr>
      <vt:lpstr> Цель –  показать значимость театрализованной деятельности в развитии личностных качеств детей дошкольного возраста и представить технику внедрения в образовательный процесс такого направления, как театр теней. </vt:lpstr>
      <vt:lpstr>                                                  Задачи:  - Развивать личностные качества ребенка: доброту, вежливость, аккуратность, честность, самостоятельность, инициативность;  - Формировать коммуникативные навыки и нравственные качества;  - Обогащать и активизировать словарный запас детей, диалогическую речь. - Познакомить детей с видами театра, разнообразием театральных постановок;  - Воспитывать эстетический вкус;  - Формировать общую культуру ребенка</vt:lpstr>
      <vt:lpstr>Презентация «Удивительный мир театра»</vt:lpstr>
      <vt:lpstr>Проект «Мой любимый театр»</vt:lpstr>
      <vt:lpstr>Презентация на тему «Театр теней»</vt:lpstr>
      <vt:lpstr>Использованная литература</vt:lpstr>
      <vt:lpstr>Вырезаем силуэты и изготавливаем ширму (экран)</vt:lpstr>
      <vt:lpstr>Презентация PowerPoint</vt:lpstr>
      <vt:lpstr>Гимнастика для пальчиков</vt:lpstr>
      <vt:lpstr>Игры на развитие театральных способностей детей</vt:lpstr>
      <vt:lpstr>Игра «Угадай по тени»</vt:lpstr>
      <vt:lpstr>Билеты и афиша на теневой спектакль</vt:lpstr>
      <vt:lpstr>Наши актеры и маленькие зрители</vt:lpstr>
      <vt:lpstr>Показ сказки «Репка»</vt:lpstr>
      <vt:lpstr>Показ сказки «Золушка»</vt:lpstr>
      <vt:lpstr>Региональный компонент  Сказка «Как евражка и медведь норами менялись»</vt:lpstr>
      <vt:lpstr>Если в детском саду есть театр – значит, там сосредоточен феномен детства: радость, удивление, восторг, фантазия, творчество.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№3»     Методическая разработка  «Теневой театр - как средство развития личностных качеств детей дошкольного возраста»                                                                           Автор: Былкова В.В.                                                                                                                                           Должность: воспитатель     </dc:title>
  <dc:creator>Пользователь</dc:creator>
  <cp:lastModifiedBy>Пользователь</cp:lastModifiedBy>
  <cp:revision>22</cp:revision>
  <dcterms:created xsi:type="dcterms:W3CDTF">2023-11-27T01:20:01Z</dcterms:created>
  <dcterms:modified xsi:type="dcterms:W3CDTF">2023-11-29T01:08:12Z</dcterms:modified>
</cp:coreProperties>
</file>