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ED73-45D5-4D35-B6E3-FDAD3D9CDB1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647B-8440-4595-BE92-E785B0E5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8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ED73-45D5-4D35-B6E3-FDAD3D9CDB1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647B-8440-4595-BE92-E785B0E5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4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ED73-45D5-4D35-B6E3-FDAD3D9CDB1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647B-8440-4595-BE92-E785B0E5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6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ED73-45D5-4D35-B6E3-FDAD3D9CDB1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647B-8440-4595-BE92-E785B0E5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2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ED73-45D5-4D35-B6E3-FDAD3D9CDB1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647B-8440-4595-BE92-E785B0E5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5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ED73-45D5-4D35-B6E3-FDAD3D9CDB1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647B-8440-4595-BE92-E785B0E5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7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ED73-45D5-4D35-B6E3-FDAD3D9CDB1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647B-8440-4595-BE92-E785B0E5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64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ED73-45D5-4D35-B6E3-FDAD3D9CDB1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647B-8440-4595-BE92-E785B0E5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5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ED73-45D5-4D35-B6E3-FDAD3D9CDB1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647B-8440-4595-BE92-E785B0E5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1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ED73-45D5-4D35-B6E3-FDAD3D9CDB1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647B-8440-4595-BE92-E785B0E5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3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ED73-45D5-4D35-B6E3-FDAD3D9CDB1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647B-8440-4595-BE92-E785B0E5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8ED73-45D5-4D35-B6E3-FDAD3D9CDB1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A647B-8440-4595-BE92-E785B0E5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0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59323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2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764704"/>
            <a:ext cx="828092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836712"/>
            <a:ext cx="835292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620688"/>
            <a:ext cx="835292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476672"/>
            <a:ext cx="820891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716270"/>
            <a:ext cx="8352928" cy="58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620688"/>
            <a:ext cx="820891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731498"/>
            <a:ext cx="8352928" cy="54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908720"/>
            <a:ext cx="8352928" cy="561662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Иллюстрации были взяты с сайта:</a:t>
            </a:r>
          </a:p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https://yandex.ru/images/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548680"/>
            <a:ext cx="835292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692696"/>
            <a:ext cx="82089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836712"/>
            <a:ext cx="813690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836712"/>
            <a:ext cx="820891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764704"/>
            <a:ext cx="828092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692696"/>
            <a:ext cx="828092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620688"/>
            <a:ext cx="842493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764704"/>
            <a:ext cx="828092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2024-03-25T06:48:36Z</dcterms:created>
  <dcterms:modified xsi:type="dcterms:W3CDTF">2024-03-25T07:02:13Z</dcterms:modified>
</cp:coreProperties>
</file>