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4" r:id="rId3"/>
    <p:sldId id="263" r:id="rId4"/>
    <p:sldId id="262" r:id="rId5"/>
    <p:sldId id="260" r:id="rId6"/>
    <p:sldId id="265" r:id="rId7"/>
    <p:sldId id="266" r:id="rId8"/>
    <p:sldId id="267" r:id="rId9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854" autoAdjust="0"/>
    <p:restoredTop sz="95501" autoAdjust="0"/>
  </p:normalViewPr>
  <p:slideViewPr>
    <p:cSldViewPr>
      <p:cViewPr varScale="1">
        <p:scale>
          <a:sx n="92" d="100"/>
          <a:sy n="92" d="100"/>
        </p:scale>
        <p:origin x="100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3573016"/>
            <a:ext cx="4283968" cy="1980220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627784" y="692696"/>
            <a:ext cx="6516216" cy="882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2843808" y="1700808"/>
            <a:ext cx="6192688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692696"/>
            <a:ext cx="6516216" cy="882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43808" y="1700808"/>
            <a:ext cx="6192688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-99031"/>
            <a:ext cx="5184576" cy="1674330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002060"/>
                </a:solidFill>
              </a:rPr>
              <a:t>Игровые поля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443" y="1497974"/>
            <a:ext cx="57961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Игра - основная форма работы с детьми и ведущий вид деятельности, через которую должны решаться все образовательные задачи. Чтобы игра получила свое развитие, дошкольникам необходимо привлекательное игровое пространство, где они могли бы творить, придумывать, фантазировать.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4149080"/>
            <a:ext cx="5328592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Важнейшей </a:t>
            </a:r>
            <a:r>
              <a:rPr lang="ru-RU" sz="2000" b="1" cap="none" spc="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задачей педагогов является оптимизация и организация в детском саду специального пространства для активизации, расширения и обогащения игровой деятельности детей</a:t>
            </a:r>
            <a:r>
              <a:rPr lang="ru-RU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</a:p>
          <a:p>
            <a:pPr algn="ctr"/>
            <a:r>
              <a:rPr lang="ru-RU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Таким пространством может стать - </a:t>
            </a:r>
            <a:r>
              <a:rPr lang="ru-RU" sz="2000" b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игровое поле.</a:t>
            </a:r>
            <a:endParaRPr lang="ru-RU" sz="2000" b="1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9" r="17693" b="23750"/>
          <a:stretch/>
        </p:blipFill>
        <p:spPr>
          <a:xfrm rot="20943497">
            <a:off x="287990" y="925399"/>
            <a:ext cx="2284770" cy="3253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1" r="9448"/>
          <a:stretch/>
        </p:blipFill>
        <p:spPr>
          <a:xfrm rot="509906">
            <a:off x="6140814" y="3931041"/>
            <a:ext cx="2720560" cy="2682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17739" r="11303"/>
          <a:stretch/>
        </p:blipFill>
        <p:spPr>
          <a:xfrm rot="20502479">
            <a:off x="206386" y="4153133"/>
            <a:ext cx="2304256" cy="2377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3939" r="3939"/>
          <a:stretch/>
        </p:blipFill>
        <p:spPr>
          <a:xfrm rot="6069468">
            <a:off x="5470757" y="622773"/>
            <a:ext cx="2270524" cy="32954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1405" y="260648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Что такое игровое поле?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3356992"/>
            <a:ext cx="69127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Игровое </a:t>
            </a:r>
            <a:r>
              <a:rPr lang="ru-RU" sz="2000" b="1" i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поле - </a:t>
            </a:r>
            <a:r>
              <a:rPr lang="ru-RU" sz="2000" b="1" i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это </a:t>
            </a:r>
            <a:r>
              <a:rPr lang="ru-RU" sz="2000" b="1" i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небольшое игровое пространство, которое легко окинуть одним  взглядом, тем самым получить возможность научиться смотреть на ситуацию целиком и одновременно видеть ее во всей ее сложности</a:t>
            </a:r>
            <a:r>
              <a:rPr lang="ru-RU" sz="2000" b="1" i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. Это подвижная </a:t>
            </a:r>
            <a:r>
              <a:rPr lang="ru-RU" sz="2000" b="1" i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конструкция, позволяющая ребенку самостоятельно создавать свое игровое пространство – «островок игры». Оно должно переноситься с места на место, служить длительное время, в любой момент быть доступным. </a:t>
            </a:r>
            <a:endParaRPr lang="ru-RU" sz="2000" b="1" i="1" dirty="0" smtClean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7389" y="1608765"/>
            <a:ext cx="4464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Игровое поле </a:t>
            </a:r>
            <a:endParaRPr lang="ru-RU" sz="2000" b="1" i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ru-RU" sz="20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является </a:t>
            </a:r>
            <a:r>
              <a:rPr lang="ru-RU" sz="20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полифункциональным, мобильным привлекательным пространством для детей.</a:t>
            </a:r>
          </a:p>
        </p:txBody>
      </p:sp>
    </p:spTree>
    <p:extLst>
      <p:ext uri="{BB962C8B-B14F-4D97-AF65-F5344CB8AC3E}">
        <p14:creationId xmlns:p14="http://schemas.microsoft.com/office/powerpoint/2010/main" val="342497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22014" y="2579769"/>
            <a:ext cx="4176464" cy="882937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5400" b="1" i="1" dirty="0" smtClean="0">
                <a:solidFill>
                  <a:srgbClr val="002060"/>
                </a:solidFill>
                <a:ea typeface="+mn-ea"/>
                <a:cs typeface="+mn-cs"/>
              </a:rPr>
              <a:t>Игровые поля</a:t>
            </a:r>
            <a:endParaRPr lang="ru-RU" dirty="0"/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3935288" y="553295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50755" y="970214"/>
            <a:ext cx="2927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Три взаимосвязанные </a:t>
            </a:r>
            <a:r>
              <a:rPr lang="ru-RU" sz="20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линии</a:t>
            </a:r>
            <a:r>
              <a:rPr lang="en-US" sz="20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: </a:t>
            </a:r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«чувствовать-познавать-творить</a:t>
            </a:r>
            <a:r>
              <a:rPr lang="ru-RU" sz="20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»</a:t>
            </a:r>
          </a:p>
        </p:txBody>
      </p:sp>
      <p:sp>
        <p:nvSpPr>
          <p:cNvPr id="7" name="Облако 6"/>
          <p:cNvSpPr/>
          <p:nvPr/>
        </p:nvSpPr>
        <p:spPr>
          <a:xfrm>
            <a:off x="539551" y="260648"/>
            <a:ext cx="3749749" cy="2597453"/>
          </a:xfrm>
          <a:prstGeom prst="cloud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762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5208714" y="188640"/>
            <a:ext cx="3508510" cy="2424025"/>
          </a:xfrm>
          <a:prstGeom prst="cloud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5004048" y="3417401"/>
            <a:ext cx="3816424" cy="2963927"/>
          </a:xfrm>
          <a:prstGeom prst="cloud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168969" y="3489165"/>
            <a:ext cx="4042991" cy="2892163"/>
          </a:xfrm>
          <a:prstGeom prst="cloud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21358" y="3914843"/>
            <a:ext cx="31877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Способствуют </a:t>
            </a:r>
            <a:r>
              <a:rPr lang="ru-RU" sz="19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развитию креативности и коммуникативной инициативы</a:t>
            </a:r>
            <a:r>
              <a:rPr lang="ru-RU" sz="19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  <a:r>
              <a:rPr lang="ru-RU" sz="19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повышают уровень любознательности и познавательного </a:t>
            </a:r>
            <a:r>
              <a:rPr lang="ru-RU" sz="19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интереса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56480" y="3914843"/>
            <a:ext cx="2911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Способствуют </a:t>
            </a:r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развитию таких базовых личностных  качеств, как активность, инициативность, </a:t>
            </a:r>
            <a:r>
              <a:rPr lang="ru-RU" sz="20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самостоятельность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56480" y="546185"/>
            <a:ext cx="29115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Способствуют развитию творческого потенциала детей, активизации фантазии</a:t>
            </a:r>
            <a:endParaRPr lang="ru-RU" sz="2000" b="1" i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" t="12425" r="9381" b="5222"/>
          <a:stretch/>
        </p:blipFill>
        <p:spPr>
          <a:xfrm rot="2969844">
            <a:off x="122786" y="4282395"/>
            <a:ext cx="2808312" cy="2016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9" r="21508" b="2522"/>
          <a:stretch/>
        </p:blipFill>
        <p:spPr>
          <a:xfrm rot="20675123">
            <a:off x="275959" y="1043867"/>
            <a:ext cx="1944216" cy="2700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1" t="12214" r="29341" b="12061"/>
          <a:stretch/>
        </p:blipFill>
        <p:spPr>
          <a:xfrm rot="5400000">
            <a:off x="3816591" y="1443497"/>
            <a:ext cx="1728192" cy="22322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" t="5960" r="1986" b="7619"/>
          <a:stretch/>
        </p:blipFill>
        <p:spPr>
          <a:xfrm rot="10800000">
            <a:off x="3344223" y="5128923"/>
            <a:ext cx="2858350" cy="16808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31107" y="72046"/>
            <a:ext cx="67252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Из чего изготовить игровое поле?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 l="4692" t="4695" r="4475" b="4827"/>
          <a:stretch/>
        </p:blipFill>
        <p:spPr>
          <a:xfrm rot="18432876">
            <a:off x="6419617" y="1034185"/>
            <a:ext cx="3036330" cy="30508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/>
          <a:srcRect l="5104" t="5760" r="5842" b="6405"/>
          <a:stretch/>
        </p:blipFill>
        <p:spPr>
          <a:xfrm>
            <a:off x="6341335" y="4097531"/>
            <a:ext cx="2664295" cy="266429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286000" y="241333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Так как игровое поле- это подвижная конструкция, то можно ее изготовить из тонкой фанеры, плотного картона, куска коврового покрытия, ткани или фетра. Материал должен служить долгое время, легко обрабатываться, легко переноситься, быть доступным в любой момент. </a:t>
            </a: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6993" y="198884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Это </a:t>
            </a:r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будет зависеть от сюжета, но понадобятся предметы фигурки, маркеры пространства, предметы, обозначающие действия, а также предметы-заместители.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3792" y="0"/>
            <a:ext cx="8316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Какими </a:t>
            </a:r>
            <a:r>
              <a:rPr lang="ru-RU" sz="5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персонажами наполнить игровое поле?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422108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Игровое поле, аксессуары и наборы персонажей лучше хранить в пластмассовых контейнерах, чтобы  дети всегда могли выбрать нужные элементы в соответствии с замыслом самостоятельной игры.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6" b="3978"/>
          <a:stretch/>
        </p:blipFill>
        <p:spPr>
          <a:xfrm>
            <a:off x="5076056" y="1774501"/>
            <a:ext cx="3807376" cy="24465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92" y="4005064"/>
            <a:ext cx="3580475" cy="267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188640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родителями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340768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Для родителей проводятся мастер-классы по созданию игрового пространства.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Проводятся практикумы, </a:t>
            </a:r>
            <a:r>
              <a:rPr lang="ru-RU" sz="20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консультации </a:t>
            </a:r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и рекомендации.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Показываем </a:t>
            </a:r>
            <a:r>
              <a:rPr lang="ru-RU" sz="20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родителям как </a:t>
            </a:r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организовывать игры с ребенком дома на игровом поле. </a:t>
            </a:r>
            <a:endParaRPr lang="ru-RU" sz="2000" b="1" dirty="0" smtClean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0827">
            <a:off x="5680922" y="3952959"/>
            <a:ext cx="3185516" cy="2381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715" y="2780928"/>
            <a:ext cx="2561445" cy="3426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1169">
            <a:off x="329966" y="3426300"/>
            <a:ext cx="3386907" cy="2531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935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260648"/>
            <a:ext cx="6102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</a:t>
            </a:r>
            <a:r>
              <a:rPr lang="ru-RU" sz="5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детьми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5259">
            <a:off x="3039281" y="1183978"/>
            <a:ext cx="2106882" cy="2818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3"/>
          <a:stretch/>
        </p:blipFill>
        <p:spPr>
          <a:xfrm rot="21119050">
            <a:off x="367526" y="1271216"/>
            <a:ext cx="2305338" cy="2919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4" t="2122" r="4426" b="6314"/>
          <a:stretch/>
        </p:blipFill>
        <p:spPr>
          <a:xfrm rot="21126423">
            <a:off x="5364088" y="1268759"/>
            <a:ext cx="3096344" cy="244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0952">
            <a:off x="6070350" y="4322640"/>
            <a:ext cx="2857304" cy="2135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"/>
          <a:stretch/>
        </p:blipFill>
        <p:spPr>
          <a:xfrm rot="561876">
            <a:off x="377526" y="4208675"/>
            <a:ext cx="2712257" cy="2182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8730">
            <a:off x="3191281" y="4136181"/>
            <a:ext cx="2855832" cy="2141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22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692696"/>
            <a:ext cx="6102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7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356992"/>
            <a:ext cx="4180233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3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82193a30d8bfaede72681ddd535124205abdc3"/>
</p:tagLst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3176</TotalTime>
  <Words>346</Words>
  <Application>Microsoft Office PowerPoint</Application>
  <PresentationFormat>Экран (4:3)</PresentationFormat>
  <Paragraphs>26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Тема Office</vt:lpstr>
      <vt:lpstr>Игровые поля</vt:lpstr>
      <vt:lpstr>Презентация PowerPoint</vt:lpstr>
      <vt:lpstr>Игровые поля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Светло-полосатый шаблон</dc:title>
  <dc:creator>obstinate</dc:creator>
  <dc:description>Шаблон презентации с сайта https://presentation-creation.ru/</dc:description>
  <cp:lastModifiedBy>User</cp:lastModifiedBy>
  <cp:revision>1059</cp:revision>
  <dcterms:created xsi:type="dcterms:W3CDTF">2018-02-25T09:09:03Z</dcterms:created>
  <dcterms:modified xsi:type="dcterms:W3CDTF">2023-01-26T18:54:20Z</dcterms:modified>
</cp:coreProperties>
</file>