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0" r:id="rId5"/>
    <p:sldId id="260" r:id="rId6"/>
    <p:sldId id="261" r:id="rId7"/>
    <p:sldId id="262" r:id="rId8"/>
    <p:sldId id="266" r:id="rId9"/>
    <p:sldId id="267" r:id="rId10"/>
    <p:sldId id="263" r:id="rId11"/>
    <p:sldId id="257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C0A6-06EB-4758-A7AB-87973F5532E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CBD4-4CC5-40B2-8220-FB190628B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49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C0A6-06EB-4758-A7AB-87973F5532E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CBD4-4CC5-40B2-8220-FB190628B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463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C0A6-06EB-4758-A7AB-87973F5532E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CBD4-4CC5-40B2-8220-FB190628B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396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C0A6-06EB-4758-A7AB-87973F5532E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CBD4-4CC5-40B2-8220-FB190628B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61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C0A6-06EB-4758-A7AB-87973F5532E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CBD4-4CC5-40B2-8220-FB190628B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002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C0A6-06EB-4758-A7AB-87973F5532E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CBD4-4CC5-40B2-8220-FB190628B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982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C0A6-06EB-4758-A7AB-87973F5532E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CBD4-4CC5-40B2-8220-FB190628B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87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C0A6-06EB-4758-A7AB-87973F5532E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CBD4-4CC5-40B2-8220-FB190628B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78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C0A6-06EB-4758-A7AB-87973F5532E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CBD4-4CC5-40B2-8220-FB190628B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033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C0A6-06EB-4758-A7AB-87973F5532E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CBD4-4CC5-40B2-8220-FB190628B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77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C0A6-06EB-4758-A7AB-87973F5532E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CBD4-4CC5-40B2-8220-FB190628B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65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8C0A6-06EB-4758-A7AB-87973F5532E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BCBD4-4CC5-40B2-8220-FB190628B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6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782615" y="2724163"/>
            <a:ext cx="8580410" cy="952473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0612" y="363538"/>
            <a:ext cx="10010775" cy="16557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Детский сад «Березка»,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филиал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Автономного учреждения дошкольного образования муниципального образования </a:t>
            </a:r>
            <a:endParaRPr lang="ru-RU" sz="1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Заводоуковский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городской округ </a:t>
            </a:r>
            <a:endParaRPr lang="ru-RU" sz="1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Центр развития ребенка – детский сад «Светлячок»</a:t>
            </a:r>
            <a:endParaRPr lang="ru-RU" sz="1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(Детский сад «Березка», филиал Детского сада «Светлячок»)</a:t>
            </a:r>
            <a:endParaRPr lang="ru-RU" sz="1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61670" y="2905778"/>
            <a:ext cx="8042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1A1A1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«Наставничество в детском саду «Березка»</a:t>
            </a:r>
            <a:endParaRPr lang="ru-RU" sz="2800" dirty="0"/>
          </a:p>
        </p:txBody>
      </p:sp>
      <p:sp>
        <p:nvSpPr>
          <p:cNvPr id="9" name="Шеврон 8"/>
          <p:cNvSpPr/>
          <p:nvPr/>
        </p:nvSpPr>
        <p:spPr>
          <a:xfrm>
            <a:off x="10217207" y="2724162"/>
            <a:ext cx="718565" cy="952473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Шеврон 10"/>
          <p:cNvSpPr/>
          <p:nvPr/>
        </p:nvSpPr>
        <p:spPr>
          <a:xfrm>
            <a:off x="10789953" y="2724162"/>
            <a:ext cx="718565" cy="952473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2" name="Шеврон 11"/>
          <p:cNvSpPr/>
          <p:nvPr/>
        </p:nvSpPr>
        <p:spPr>
          <a:xfrm>
            <a:off x="11327617" y="2724162"/>
            <a:ext cx="718565" cy="952473"/>
          </a:xfrm>
          <a:prstGeom prst="chevr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90899" y="516174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ru-RU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Подготовила: Н.Н. Михальчук, старший воспитатель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1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9750" y="401638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" y="2070280"/>
            <a:ext cx="7098225" cy="334289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28711"/>
          <a:stretch/>
        </p:blipFill>
        <p:spPr>
          <a:xfrm>
            <a:off x="5418877" y="253820"/>
            <a:ext cx="6528155" cy="627080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4" y="-12880"/>
            <a:ext cx="9248775" cy="10279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41682" y="178895"/>
            <a:ext cx="8592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Профессиональная адаптация, начинающего педагога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Шеврон 11"/>
          <p:cNvSpPr/>
          <p:nvPr/>
        </p:nvSpPr>
        <p:spPr>
          <a:xfrm>
            <a:off x="10080870" y="0"/>
            <a:ext cx="1019175" cy="1035105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5"/>
            <a:ext cx="8296276" cy="969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838" y="368726"/>
            <a:ext cx="1048603" cy="9657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14425" y="50345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Самосовершенствование и саморазвитие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26257"/>
            <a:ext cx="9259153" cy="47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96" y="65528"/>
            <a:ext cx="8296276" cy="507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51" y="62159"/>
            <a:ext cx="1048603" cy="5110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04077" y="13469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Самосовершенствование и саморазвитие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690688"/>
            <a:ext cx="7343498" cy="49657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4846"/>
          <a:stretch/>
        </p:blipFill>
        <p:spPr>
          <a:xfrm>
            <a:off x="9134475" y="1690688"/>
            <a:ext cx="2439220" cy="4638675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96" y="721340"/>
            <a:ext cx="8296276" cy="5359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51" y="670067"/>
            <a:ext cx="1048603" cy="5872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04077" y="771108"/>
            <a:ext cx="1123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9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782615" y="2724163"/>
            <a:ext cx="8580410" cy="952473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0612" y="363538"/>
            <a:ext cx="10010775" cy="16557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Детский сад «Березка»,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филиал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Автономного учреждения дошкольного образования муниципального образования </a:t>
            </a:r>
            <a:endParaRPr lang="ru-RU" sz="1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Заводоуковский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городской округ </a:t>
            </a:r>
            <a:endParaRPr lang="ru-RU" sz="1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Центр развития ребенка – детский сад «Светлячок»</a:t>
            </a:r>
            <a:endParaRPr lang="ru-RU" sz="1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(Детский сад «Березка», филиал Детского сада «Светлячок»)</a:t>
            </a:r>
            <a:endParaRPr lang="ru-RU" sz="1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61670" y="2905778"/>
            <a:ext cx="8042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«Наставничество в детском саду «Березка»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Шеврон 8"/>
          <p:cNvSpPr/>
          <p:nvPr/>
        </p:nvSpPr>
        <p:spPr>
          <a:xfrm>
            <a:off x="10217207" y="2724162"/>
            <a:ext cx="718565" cy="952473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Шеврон 10"/>
          <p:cNvSpPr/>
          <p:nvPr/>
        </p:nvSpPr>
        <p:spPr>
          <a:xfrm>
            <a:off x="10789953" y="2724162"/>
            <a:ext cx="718565" cy="952473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Шеврон 11"/>
          <p:cNvSpPr/>
          <p:nvPr/>
        </p:nvSpPr>
        <p:spPr>
          <a:xfrm>
            <a:off x="11327617" y="2724162"/>
            <a:ext cx="718565" cy="952473"/>
          </a:xfrm>
          <a:prstGeom prst="chevr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90899" y="516174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Подготовила: Н.Н. Михальчук, старший воспитатель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91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096814" y="597821"/>
            <a:ext cx="6999435" cy="952473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6815" y="812447"/>
            <a:ext cx="6489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Система работы регламентируется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39615" y="2009774"/>
            <a:ext cx="10942785" cy="4238625"/>
          </a:xfrm>
        </p:spPr>
        <p:txBody>
          <a:bodyPr>
            <a:normAutofit lnSpcReduction="10000"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директора Детского сада «Светлячок» от 14.03.2022 г. № 50-ОД об утверждении положения о наставничестве в Автономном учреждении дошкольного образования муниципального образования Заводоуковский городской округ «Центр развития ребенка – детский сад «Светлячок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наставничестве в Автономном учреждении дошкольного образования муниципального образования Заводоуковский городской округ «Центр развития ребенка – детский сад «Светлячок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директора филиала о закреплении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наставника;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Годовой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на 2023-2024 учебный год, приложение №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План работы наставнической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деятельности.</a:t>
            </a:r>
            <a:endParaRPr lang="ru-RU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4" name="Шеврон 13"/>
          <p:cNvSpPr/>
          <p:nvPr/>
        </p:nvSpPr>
        <p:spPr>
          <a:xfrm>
            <a:off x="8866650" y="592430"/>
            <a:ext cx="718565" cy="952473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0583" y="592430"/>
            <a:ext cx="645828" cy="963251"/>
          </a:xfrm>
          <a:prstGeom prst="rect">
            <a:avLst/>
          </a:prstGeom>
        </p:spPr>
      </p:pic>
      <p:sp>
        <p:nvSpPr>
          <p:cNvPr id="15" name="Шеврон 14"/>
          <p:cNvSpPr/>
          <p:nvPr/>
        </p:nvSpPr>
        <p:spPr>
          <a:xfrm>
            <a:off x="8148085" y="603208"/>
            <a:ext cx="718565" cy="952473"/>
          </a:xfrm>
          <a:prstGeom prst="chevr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5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096815" y="597821"/>
            <a:ext cx="7656660" cy="952473"/>
          </a:xfrm>
          <a:prstGeom prst="homePlate">
            <a:avLst/>
          </a:prstGeom>
          <a:solidFill>
            <a:srgbClr val="00B0F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6815" y="812447"/>
            <a:ext cx="6427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ПЕДАГОГИЧЕСКИЙ СТАЖ РАБОТЫ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895475" y="4678612"/>
            <a:ext cx="3667125" cy="1045913"/>
          </a:xfrm>
          <a:solidFill>
            <a:srgbClr val="0070C0"/>
          </a:solidFill>
          <a:ln>
            <a:solidFill>
              <a:srgbClr val="C00000"/>
            </a:solidFill>
          </a:ln>
        </p:spPr>
        <p:txBody>
          <a:bodyPr>
            <a:normAutofit fontScale="92500"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наставляемых педагога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наставника 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Шеврон 13"/>
          <p:cNvSpPr/>
          <p:nvPr/>
        </p:nvSpPr>
        <p:spPr>
          <a:xfrm>
            <a:off x="10444831" y="541296"/>
            <a:ext cx="718565" cy="952473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143" y="530518"/>
            <a:ext cx="645828" cy="963251"/>
          </a:xfrm>
          <a:prstGeom prst="rect">
            <a:avLst/>
          </a:prstGeom>
        </p:spPr>
      </p:pic>
      <p:sp>
        <p:nvSpPr>
          <p:cNvPr id="15" name="Шеврон 14"/>
          <p:cNvSpPr/>
          <p:nvPr/>
        </p:nvSpPr>
        <p:spPr>
          <a:xfrm>
            <a:off x="9567265" y="541296"/>
            <a:ext cx="718565" cy="952473"/>
          </a:xfrm>
          <a:prstGeom prst="chevr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204969"/>
              </p:ext>
            </p:extLst>
          </p:nvPr>
        </p:nvGraphicFramePr>
        <p:xfrm>
          <a:off x="639615" y="2024058"/>
          <a:ext cx="11181355" cy="2124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7610">
                  <a:extLst>
                    <a:ext uri="{9D8B030D-6E8A-4147-A177-3AD203B41FA5}">
                      <a16:colId xmlns:a16="http://schemas.microsoft.com/office/drawing/2014/main" val="1153913897"/>
                    </a:ext>
                  </a:extLst>
                </a:gridCol>
                <a:gridCol w="1385766">
                  <a:extLst>
                    <a:ext uri="{9D8B030D-6E8A-4147-A177-3AD203B41FA5}">
                      <a16:colId xmlns:a16="http://schemas.microsoft.com/office/drawing/2014/main" val="3050864963"/>
                    </a:ext>
                  </a:extLst>
                </a:gridCol>
                <a:gridCol w="1433883">
                  <a:extLst>
                    <a:ext uri="{9D8B030D-6E8A-4147-A177-3AD203B41FA5}">
                      <a16:colId xmlns:a16="http://schemas.microsoft.com/office/drawing/2014/main" val="1285392713"/>
                    </a:ext>
                  </a:extLst>
                </a:gridCol>
                <a:gridCol w="1376142">
                  <a:extLst>
                    <a:ext uri="{9D8B030D-6E8A-4147-A177-3AD203B41FA5}">
                      <a16:colId xmlns:a16="http://schemas.microsoft.com/office/drawing/2014/main" val="2695192749"/>
                    </a:ext>
                  </a:extLst>
                </a:gridCol>
                <a:gridCol w="1472376">
                  <a:extLst>
                    <a:ext uri="{9D8B030D-6E8A-4147-A177-3AD203B41FA5}">
                      <a16:colId xmlns:a16="http://schemas.microsoft.com/office/drawing/2014/main" val="3904639520"/>
                    </a:ext>
                  </a:extLst>
                </a:gridCol>
                <a:gridCol w="1558986">
                  <a:extLst>
                    <a:ext uri="{9D8B030D-6E8A-4147-A177-3AD203B41FA5}">
                      <a16:colId xmlns:a16="http://schemas.microsoft.com/office/drawing/2014/main" val="3745805494"/>
                    </a:ext>
                  </a:extLst>
                </a:gridCol>
                <a:gridCol w="1376592">
                  <a:extLst>
                    <a:ext uri="{9D8B030D-6E8A-4147-A177-3AD203B41FA5}">
                      <a16:colId xmlns:a16="http://schemas.microsoft.com/office/drawing/2014/main" val="1892653496"/>
                    </a:ext>
                  </a:extLst>
                </a:gridCol>
              </a:tblGrid>
              <a:tr h="77514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Общее</a:t>
                      </a:r>
                      <a:r>
                        <a:rPr lang="ru-RU" sz="2400" baseline="0" dirty="0" smtClean="0"/>
                        <a:t> количество</a:t>
                      </a:r>
                      <a:endParaRPr lang="ru-RU" sz="2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до 3-х лет</a:t>
                      </a:r>
                      <a:endParaRPr lang="ru-RU" sz="2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3-5 лет</a:t>
                      </a:r>
                      <a:endParaRPr lang="ru-RU" sz="2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5-10 лет</a:t>
                      </a:r>
                      <a:endParaRPr lang="ru-RU" sz="2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10-15 лет</a:t>
                      </a:r>
                      <a:endParaRPr lang="ru-RU" sz="2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15-20 лет</a:t>
                      </a:r>
                      <a:endParaRPr lang="ru-RU" sz="2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 лет и более</a:t>
                      </a:r>
                      <a:endParaRPr lang="ru-RU" sz="2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053411"/>
                  </a:ext>
                </a:extLst>
              </a:tr>
              <a:tr h="130130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23 педагога</a:t>
                      </a:r>
                      <a:endParaRPr lang="ru-RU" sz="2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</a:t>
                      </a:r>
                      <a:endParaRPr lang="ru-RU" sz="2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</a:t>
                      </a:r>
                      <a:endParaRPr lang="ru-RU" sz="2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</a:t>
                      </a:r>
                      <a:endParaRPr lang="ru-RU" sz="2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</a:t>
                      </a:r>
                      <a:endParaRPr lang="ru-RU" sz="2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8</a:t>
                      </a:r>
                      <a:endParaRPr lang="ru-RU" sz="2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10</a:t>
                      </a:r>
                      <a:endParaRPr lang="ru-RU" sz="2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663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80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096814" y="597821"/>
            <a:ext cx="6999435" cy="952473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6815" y="812447"/>
            <a:ext cx="1578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Задачи: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39615" y="2009774"/>
            <a:ext cx="10942785" cy="4238625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Привить молодым специалистам интерес к педагогической деятельности;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Ускорить процесс профессионального становления воспитателя, развить его способности самостоятельно и качественно выполнять возложенные на него обязанности по занимаемой должности;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успешной адаптации молодых специалистов к корпоративной культуре, правилам поведения в ДОО, оказание помощи начинающим педагогам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4" name="Шеврон 13"/>
          <p:cNvSpPr/>
          <p:nvPr/>
        </p:nvSpPr>
        <p:spPr>
          <a:xfrm>
            <a:off x="8866650" y="592430"/>
            <a:ext cx="718565" cy="952473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0583" y="592430"/>
            <a:ext cx="645828" cy="963251"/>
          </a:xfrm>
          <a:prstGeom prst="rect">
            <a:avLst/>
          </a:prstGeom>
        </p:spPr>
      </p:pic>
      <p:sp>
        <p:nvSpPr>
          <p:cNvPr id="15" name="Шеврон 14"/>
          <p:cNvSpPr/>
          <p:nvPr/>
        </p:nvSpPr>
        <p:spPr>
          <a:xfrm>
            <a:off x="8148085" y="603208"/>
            <a:ext cx="718565" cy="952473"/>
          </a:xfrm>
          <a:prstGeom prst="chevr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9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78344" y="76570"/>
            <a:ext cx="10769805" cy="9144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врон 13"/>
          <p:cNvSpPr/>
          <p:nvPr/>
        </p:nvSpPr>
        <p:spPr>
          <a:xfrm>
            <a:off x="6591595" y="2205759"/>
            <a:ext cx="633170" cy="648320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295" y="3092826"/>
            <a:ext cx="645828" cy="7198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01604" y="291175"/>
            <a:ext cx="46318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НАСТАВНИЧЕСТВО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339997" y="1296490"/>
            <a:ext cx="6238874" cy="695467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347560" y="2194985"/>
            <a:ext cx="6168618" cy="669869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СТАРШИЙ ВОСПИТАТЕЛЬ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1429" y="1395678"/>
            <a:ext cx="7877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ДИРЕКТОР ФИЛИАЛА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347560" y="3090514"/>
            <a:ext cx="6168618" cy="722146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КОЛЛЕКТИВ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317295" y="3999645"/>
            <a:ext cx="6168618" cy="655736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ПЕДАГОГ-СТАЖИСТ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317295" y="4881041"/>
            <a:ext cx="6168618" cy="72436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МОЛОДОЙ ПЕДАГОГ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780" y="1279183"/>
            <a:ext cx="645828" cy="7127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324" y="4023453"/>
            <a:ext cx="645828" cy="654559"/>
          </a:xfrm>
          <a:prstGeom prst="rect">
            <a:avLst/>
          </a:prstGeom>
        </p:spPr>
      </p:pic>
      <p:sp>
        <p:nvSpPr>
          <p:cNvPr id="22" name="Шеврон 21"/>
          <p:cNvSpPr/>
          <p:nvPr/>
        </p:nvSpPr>
        <p:spPr>
          <a:xfrm>
            <a:off x="6515324" y="4881041"/>
            <a:ext cx="526850" cy="724365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>
            <a:off x="7428234" y="3090513"/>
            <a:ext cx="4486275" cy="1528646"/>
          </a:xfrm>
          <a:prstGeom prst="homePlat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912000" y="3626861"/>
            <a:ext cx="3867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МОЛОДОЙ ПЕДАГОГ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25" name="Пятиугольник 24"/>
          <p:cNvSpPr/>
          <p:nvPr/>
        </p:nvSpPr>
        <p:spPr>
          <a:xfrm>
            <a:off x="317295" y="5779062"/>
            <a:ext cx="6168618" cy="668896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r>
              <a:rPr lang="ru-RU" sz="2800" b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РОДИТЕЛЬ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857" y="5775918"/>
            <a:ext cx="645828" cy="7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1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9719" y="1082326"/>
            <a:ext cx="2569818" cy="1522416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78344" y="76570"/>
            <a:ext cx="10769805" cy="914400"/>
          </a:xfrm>
          <a:prstGeom prst="rect">
            <a:avLst/>
          </a:prstGeom>
          <a:solidFill>
            <a:srgbClr val="00B0F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38341" y="272160"/>
            <a:ext cx="6866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ФОРМЫ ОРГАНИЗАЦИИ РАБОТЫ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0038" y="1510502"/>
            <a:ext cx="25478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Ознакомительная </a:t>
            </a:r>
          </a:p>
          <a:p>
            <a:pPr lvl="0"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беседа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38428" y="3127166"/>
            <a:ext cx="2571109" cy="1467999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Стажировка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385950" y="2663810"/>
            <a:ext cx="601380" cy="43901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6458" y="5114697"/>
            <a:ext cx="2733467" cy="165758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Самостоятельный выход в группу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78378" y="5159904"/>
            <a:ext cx="2753073" cy="14082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Беседы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47016" y="3110031"/>
            <a:ext cx="2832460" cy="15210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Индивидуальная работа с опытными педагогами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18637" y="1080741"/>
            <a:ext cx="2712814" cy="15210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Консультирование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553850" y="1097081"/>
            <a:ext cx="2879156" cy="1645962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Открытые просмотры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772090" y="4016031"/>
            <a:ext cx="2879156" cy="155609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Самообразование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32" name="Стрелка вниз 31"/>
          <p:cNvSpPr/>
          <p:nvPr/>
        </p:nvSpPr>
        <p:spPr>
          <a:xfrm rot="16200000">
            <a:off x="7536241" y="1497734"/>
            <a:ext cx="601380" cy="43901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 rot="10800000">
            <a:off x="5771514" y="2601825"/>
            <a:ext cx="601380" cy="43901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 rot="16200000">
            <a:off x="3468086" y="5737162"/>
            <a:ext cx="601380" cy="412653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1492307" y="4619503"/>
            <a:ext cx="601380" cy="43901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 rot="10800000">
            <a:off x="5662556" y="4666787"/>
            <a:ext cx="601380" cy="43901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>
            <a:off x="9687649" y="2931865"/>
            <a:ext cx="742226" cy="64000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25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3" y="124602"/>
            <a:ext cx="10077451" cy="102792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150" y="431581"/>
            <a:ext cx="9693205" cy="68280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Опытные наставники оказывают помощь молодым педагогам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t="8195" b="12361"/>
          <a:stretch/>
        </p:blipFill>
        <p:spPr>
          <a:xfrm>
            <a:off x="305150" y="2228849"/>
            <a:ext cx="5957537" cy="290512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87" y="1814550"/>
            <a:ext cx="5911851" cy="443388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6012" y="79320"/>
            <a:ext cx="1171575" cy="1035105"/>
          </a:xfrm>
          <a:prstGeom prst="rect">
            <a:avLst/>
          </a:prstGeom>
        </p:spPr>
      </p:pic>
      <p:sp>
        <p:nvSpPr>
          <p:cNvPr id="18" name="Шеврон 17"/>
          <p:cNvSpPr/>
          <p:nvPr/>
        </p:nvSpPr>
        <p:spPr>
          <a:xfrm>
            <a:off x="10972800" y="79320"/>
            <a:ext cx="1019175" cy="1035105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3" y="124602"/>
            <a:ext cx="10534651" cy="102792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382" y="392798"/>
            <a:ext cx="10588555" cy="682804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Опытные наставники оказывают помощь молодым педагогам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150" y="96415"/>
            <a:ext cx="1171575" cy="1035105"/>
          </a:xfrm>
          <a:prstGeom prst="rect">
            <a:avLst/>
          </a:prstGeom>
        </p:spPr>
      </p:pic>
      <p:sp>
        <p:nvSpPr>
          <p:cNvPr id="18" name="Шеврон 17"/>
          <p:cNvSpPr/>
          <p:nvPr/>
        </p:nvSpPr>
        <p:spPr>
          <a:xfrm>
            <a:off x="11139488" y="79320"/>
            <a:ext cx="1019175" cy="1035105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r="11467" b="12915"/>
          <a:stretch/>
        </p:blipFill>
        <p:spPr>
          <a:xfrm>
            <a:off x="219074" y="1335102"/>
            <a:ext cx="6130193" cy="501015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/>
          <a:stretch/>
        </p:blipFill>
        <p:spPr>
          <a:xfrm>
            <a:off x="6527801" y="1166891"/>
            <a:ext cx="5410338" cy="534657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03632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4" y="117418"/>
            <a:ext cx="9248775" cy="70181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91132"/>
            <a:ext cx="9144000" cy="6828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Опытные наставники оказывают помощь молодым педагогам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562" y="124602"/>
            <a:ext cx="1171575" cy="694631"/>
          </a:xfrm>
          <a:prstGeom prst="rect">
            <a:avLst/>
          </a:prstGeom>
        </p:spPr>
      </p:pic>
      <p:sp>
        <p:nvSpPr>
          <p:cNvPr id="18" name="Шеврон 17"/>
          <p:cNvSpPr/>
          <p:nvPr/>
        </p:nvSpPr>
        <p:spPr>
          <a:xfrm>
            <a:off x="10244137" y="124602"/>
            <a:ext cx="852487" cy="701815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1"/>
          <a:stretch/>
        </p:blipFill>
        <p:spPr>
          <a:xfrm>
            <a:off x="1790700" y="1285835"/>
            <a:ext cx="8372475" cy="522624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3391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346</Words>
  <Application>Microsoft Office PowerPoint</Application>
  <PresentationFormat>Широкоэкранный</PresentationFormat>
  <Paragraphs>65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29</cp:revision>
  <dcterms:created xsi:type="dcterms:W3CDTF">2024-02-20T04:57:04Z</dcterms:created>
  <dcterms:modified xsi:type="dcterms:W3CDTF">2024-02-21T06:08:56Z</dcterms:modified>
</cp:coreProperties>
</file>