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C9E6-EFB7-4129-9A7F-2CEFF33BC462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99481-8E3C-43C0-9DA7-FC77512387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99481-8E3C-43C0-9DA7-FC77512387A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F704C-E7B0-4BD0-87BC-24E0E1754D0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8E06-DA4E-415E-BED4-C90A2BDBAB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phonoteka.org/uploads/posts/2021-07/1625658411_41-phonoteka-org-p-kompozitori-arti-krasivo-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0343"/>
            <a:ext cx="4429156" cy="3897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https://upload.wikimedia.org/wikipedia/commons/thumb/7/78/Ballet-Ballerina-1853.jpg/1600px-Ballet-Ballerina-1853.jpg"/>
          <p:cNvPicPr>
            <a:picLocks noChangeAspect="1" noChangeArrowheads="1"/>
          </p:cNvPicPr>
          <p:nvPr/>
        </p:nvPicPr>
        <p:blipFill>
          <a:blip r:embed="rId4"/>
          <a:srcRect r="22149" b="-1365"/>
          <a:stretch>
            <a:fillRect/>
          </a:stretch>
        </p:blipFill>
        <p:spPr bwMode="auto">
          <a:xfrm>
            <a:off x="4441170" y="214290"/>
            <a:ext cx="4702830" cy="4071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14" descr="https://cdn.idntimes.com/content-images/community/2018/01/artist-57a218e23df78c3276da838a-fe2a0d8d4044815d1b775334bfc76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99217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sun9-81.userapi.com/impf/c855336/v855336594/5e974/lcrXtf-gngs.jpg?size=0x0&amp;quality=90&amp;proxy=1&amp;sign=436a820eda9712add551143c776a2cc7&amp;c_uniq_tag=GlJ_Kb-fMGxPugxaxtGNwiRTP1rhUZVmT0MklHXOEyM&amp;type=video_thumb"/>
          <p:cNvPicPr>
            <a:picLocks noChangeAspect="1" noChangeArrowheads="1"/>
          </p:cNvPicPr>
          <p:nvPr/>
        </p:nvPicPr>
        <p:blipFill>
          <a:blip r:embed="rId6" cstate="print"/>
          <a:srcRect l="11139"/>
          <a:stretch>
            <a:fillRect/>
          </a:stretch>
        </p:blipFill>
        <p:spPr bwMode="auto">
          <a:xfrm>
            <a:off x="4429123" y="4198284"/>
            <a:ext cx="4714877" cy="265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u.9111s.ru/uploads/202111/24/13e0bbd9a4acd2aac57ffbba05423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mykaleidoscope.ru/x/uploads/posts/2022-10/1666256855_53-mykaleidoscope-ru-p-sergei-yesenin-slezi-pinterest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0312"/>
            <a:ext cx="6483025" cy="6361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4" name="AutoShape 4" descr="http://pbs.twimg.com/media/B7-WhzrIAAADRfw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://pbs.twimg.com/media/B7-WhzrIAAADRfw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s://avatars.mds.yandex.net/i?id=80e5210b8125e41e42764dc44e583081_l-7013451-images-thumbs&amp;ref=rim&amp;n=13&amp;w=1080&amp;h=1080"/>
          <p:cNvPicPr>
            <a:picLocks noChangeAspect="1" noChangeArrowheads="1"/>
          </p:cNvPicPr>
          <p:nvPr/>
        </p:nvPicPr>
        <p:blipFill>
          <a:blip r:embed="rId2"/>
          <a:srcRect b="7143"/>
          <a:stretch>
            <a:fillRect/>
          </a:stretch>
        </p:blipFill>
        <p:spPr bwMode="auto">
          <a:xfrm>
            <a:off x="785786" y="0"/>
            <a:ext cx="7385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beautifoto.ru/wp-content/uploads/2019/07/5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322623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10" name="Picture 6" descr="https://media.theatre.ru/photo_src/66157.jpg"/>
          <p:cNvPicPr>
            <a:picLocks noChangeAspect="1" noChangeArrowheads="1"/>
          </p:cNvPicPr>
          <p:nvPr/>
        </p:nvPicPr>
        <p:blipFill>
          <a:blip r:embed="rId2"/>
          <a:srcRect l="3552" t="2150" r="7651" b="-1075"/>
          <a:stretch>
            <a:fillRect/>
          </a:stretch>
        </p:blipFill>
        <p:spPr bwMode="auto">
          <a:xfrm>
            <a:off x="142844" y="142852"/>
            <a:ext cx="5357850" cy="657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s://sun9-80.userapi.com/impf/c633920/v633920725/20e59/BcdUO8aLMW4.jpg?size=385x450&amp;quality=96&amp;sign=981a3fcfcbee054b9efdef455979f0dc&amp;c_uniq_tag=DqB0rZYOnQWXQaeiEtGJXvO24Xn_NmZBMS6QaIYAcD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667125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s1.studylib.ru/store/data/004666764_1-379854e587c701b1f260d75468c96bb6-768x994.png"/>
          <p:cNvPicPr>
            <a:picLocks noChangeAspect="1" noChangeArrowheads="1"/>
          </p:cNvPicPr>
          <p:nvPr/>
        </p:nvPicPr>
        <p:blipFill>
          <a:blip r:embed="rId2"/>
          <a:srcRect l="13672" t="14336" r="12109" b="13983"/>
          <a:stretch>
            <a:fillRect/>
          </a:stretch>
        </p:blipFill>
        <p:spPr bwMode="auto">
          <a:xfrm>
            <a:off x="1571604" y="0"/>
            <a:ext cx="5429288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</Words>
  <Application>Microsoft Office PowerPoint</Application>
  <PresentationFormat>Экран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</cp:revision>
  <dcterms:created xsi:type="dcterms:W3CDTF">2023-09-14T04:48:14Z</dcterms:created>
  <dcterms:modified xsi:type="dcterms:W3CDTF">2023-09-14T05:48:42Z</dcterms:modified>
</cp:coreProperties>
</file>