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3" r:id="rId4"/>
    <p:sldId id="264" r:id="rId5"/>
    <p:sldId id="265" r:id="rId6"/>
    <p:sldId id="261" r:id="rId7"/>
    <p:sldId id="262" r:id="rId8"/>
    <p:sldId id="257" r:id="rId9"/>
    <p:sldId id="259" r:id="rId10"/>
    <p:sldId id="258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28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/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/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7A1A2B-E8E8-4586-8751-660DE7A546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A1A2B-E8E8-4586-8751-660DE7A546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A1A2B-E8E8-4586-8751-660DE7A546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A1A2B-E8E8-4586-8751-660DE7A54611}" type="slidenum">
              <a:rPr lang="ru-RU" smtClean="0"/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A1A2B-E8E8-4586-8751-660DE7A54611}" type="slidenum">
              <a:rPr lang="ru-RU" smtClean="0"/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A1A2B-E8E8-4586-8751-660DE7A54611}" type="slidenum">
              <a:rPr lang="ru-RU" smtClean="0"/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A1A2B-E8E8-4586-8751-660DE7A54611}" type="slidenum">
              <a:rPr lang="ru-RU" smtClean="0"/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A1A2B-E8E8-4586-8751-660DE7A54611}" type="slidenum">
              <a:rPr lang="ru-RU" smtClean="0"/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A1A2B-E8E8-4586-8751-660DE7A5461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A1A2B-E8E8-4586-8751-660DE7A54611}" type="slidenum">
              <a:rPr lang="ru-RU" smtClean="0"/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7A1A2B-E8E8-4586-8751-660DE7A54611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/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/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/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/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/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/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BC0BA464-1521-47D7-AA23-CCA4CD8F8CE8}" type="datetimeFigureOut">
              <a:rPr lang="ru-RU" smtClean="0"/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57A1A2B-E8E8-4586-8751-660DE7A5461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 panose="05040102010807070707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65" indent="-228600" algn="l" rtl="0" eaLnBrk="1" latinLnBrk="0" hangingPunct="1">
        <a:spcBef>
          <a:spcPts val="325"/>
        </a:spcBef>
        <a:buClr>
          <a:schemeClr val="accent1"/>
        </a:buClr>
        <a:buFont typeface="Verdana" panose="020B0604030504040204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790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 panose="05020102010507070707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22" y="281354"/>
            <a:ext cx="10363200" cy="17936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МУНИЦИПАЛЬНОЕ АВТОНОМНОЕ ОБЩЕОБРАЗОВАТЕЛЬНОЕ УЧРЕЖДЕНИЕ  «ШКОЛА №23 ГОРОДА БЛАГОВЕЩЕНСКА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»</a:t>
            </a:r>
            <a:b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67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5509" y="3868616"/>
            <a:ext cx="7948246" cy="1270648"/>
          </a:xfrm>
        </p:spPr>
        <p:txBody>
          <a:bodyPr>
            <a:normAutofit fontScale="62500" lnSpcReduction="20000"/>
          </a:bodyPr>
          <a:lstStyle/>
          <a:p>
            <a:endParaRPr lang="ru-RU" b="1" dirty="0"/>
          </a:p>
          <a:p>
            <a:r>
              <a:rPr lang="ru-RU" sz="3400" b="1" dirty="0"/>
              <a:t>                                    Степанова </a:t>
            </a:r>
            <a:r>
              <a:rPr lang="ru-RU" sz="3400" b="1" dirty="0" smtClean="0"/>
              <a:t>Оксана Вячеславовна, воспитатель </a:t>
            </a:r>
            <a:r>
              <a:rPr lang="ru-RU" sz="3400" b="1" dirty="0"/>
              <a:t>высшей </a:t>
            </a:r>
            <a:endParaRPr lang="ru-RU" sz="3400" b="1" dirty="0"/>
          </a:p>
          <a:p>
            <a:r>
              <a:rPr lang="ru-RU" sz="3400" b="1" dirty="0"/>
              <a:t>квалификационной категории</a:t>
            </a:r>
            <a:endParaRPr lang="ru-RU" sz="3400" b="1" dirty="0"/>
          </a:p>
          <a:p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445" y="1652956"/>
            <a:ext cx="106562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  <a:latin typeface="Monotype Corsiva" panose="03010101010201010101" pitchFamily="66" charset="0"/>
              </a:rPr>
              <a:t>«Традиция «Мастерская отношений», как способ </a:t>
            </a:r>
            <a:r>
              <a:rPr lang="ru-RU" sz="4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избежания</a:t>
            </a:r>
            <a:r>
              <a:rPr lang="ru-RU" sz="4800" dirty="0">
                <a:solidFill>
                  <a:srgbClr val="002060"/>
                </a:solidFill>
                <a:latin typeface="Monotype Corsiva" panose="03010101010201010101" pitchFamily="66" charset="0"/>
              </a:rPr>
              <a:t> конфликтных ситуаций в работе с семьёй»</a:t>
            </a:r>
            <a:endParaRPr lang="ru-RU" sz="4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55" y="415290"/>
            <a:ext cx="8034655" cy="60267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1846" y="1628893"/>
            <a:ext cx="5938019" cy="33469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1" y="372350"/>
            <a:ext cx="11076688" cy="10484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РОСПИСЬ КЕРАМИЧЕСКИХ СТАТУЭТОК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190" y="3138657"/>
            <a:ext cx="5938019" cy="33469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3311" y="478301"/>
            <a:ext cx="3320022" cy="59013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205" y="478301"/>
            <a:ext cx="3320022" cy="59013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00" y="478301"/>
            <a:ext cx="3407079" cy="60561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08685" y="540385"/>
            <a:ext cx="10172700" cy="5734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3" y="1418122"/>
            <a:ext cx="5499652" cy="41247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РОСПИСЬ ЕЛОЧНОЙ ИГРУШКИ</a:t>
            </a:r>
            <a:endParaRPr lang="ru-RU" sz="5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27332"/>
            <a:ext cx="5671931" cy="42539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68" y="477630"/>
            <a:ext cx="4427054" cy="59027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99" y="477630"/>
            <a:ext cx="4427054" cy="59027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" y="1556276"/>
            <a:ext cx="5242982" cy="39322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18052"/>
            <a:ext cx="10058400" cy="784709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РОСПИСЬ КОПИЛКИ</a:t>
            </a:r>
            <a:endParaRPr lang="ru-RU" sz="66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1141" y="1895889"/>
            <a:ext cx="5307496" cy="39806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4643" y="1202220"/>
            <a:ext cx="5938079" cy="445355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" y="857721"/>
            <a:ext cx="5970103" cy="44775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" y="987425"/>
            <a:ext cx="5491480" cy="41179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3092" y="1182705"/>
            <a:ext cx="5990120" cy="44925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365</Words>
  <Application>WPS Presentation</Application>
  <PresentationFormat>Произвольный</PresentationFormat>
  <Paragraphs>14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SimSun</vt:lpstr>
      <vt:lpstr>Wingdings</vt:lpstr>
      <vt:lpstr>Wingdings 3</vt:lpstr>
      <vt:lpstr>Verdana</vt:lpstr>
      <vt:lpstr>Wingdings 2</vt:lpstr>
      <vt:lpstr>Monotype Corsiva</vt:lpstr>
      <vt:lpstr>Lucida Sans Unicode</vt:lpstr>
      <vt:lpstr>Microsoft YaHei</vt:lpstr>
      <vt:lpstr>Arial Unicode MS</vt:lpstr>
      <vt:lpstr>Calibri</vt:lpstr>
      <vt:lpstr>Открытая</vt:lpstr>
      <vt:lpstr>МУНИЦИПАЛЬНОЕ АВТОНОМНОЕ ОБЩЕОБРАЗОВАТЕЛЬНОЕ УЧРЕЖДЕНИЕ  «ШКОЛА №23 ГОРОДА БЛАГОВЕЩЕНСКА» </vt:lpstr>
      <vt:lpstr>РОСПИСЬ КЕРАМИЧЕСКИХ СТАТУЭТОК</vt:lpstr>
      <vt:lpstr>PowerPoint 演示文稿</vt:lpstr>
      <vt:lpstr>PowerPoint 演示文稿</vt:lpstr>
      <vt:lpstr>РОСПИСЬ ЕЛОЧНОЙ ИГРУШКИ</vt:lpstr>
      <vt:lpstr>PowerPoint 演示文稿</vt:lpstr>
      <vt:lpstr>РОСПИСЬ КОПИЛКИ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Мастерская отношений</dc:title>
  <dc:creator>admin</dc:creator>
  <cp:lastModifiedBy>admin</cp:lastModifiedBy>
  <cp:revision>8</cp:revision>
  <dcterms:created xsi:type="dcterms:W3CDTF">2023-05-15T00:08:00Z</dcterms:created>
  <dcterms:modified xsi:type="dcterms:W3CDTF">2023-12-08T08:05:16Z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E8108AFC9CB443FFB4D0917BC45CF96D_12</vt:lpwstr>
  </property>
  <property fmtid="{D5CDD505-2E9C-101B-9397-08002B2CF9AE}" pid="3" name="KSOProductBuildVer">
    <vt:lpwstr>1049-12.2.0.13306</vt:lpwstr>
  </property>
</Properties>
</file>