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4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8B"/>
    <a:srgbClr val="437DC5"/>
    <a:srgbClr val="3F4A83"/>
    <a:srgbClr val="E0EDF5"/>
    <a:srgbClr val="7088E3"/>
    <a:srgbClr val="7C8197"/>
    <a:srgbClr val="A7C9E4"/>
    <a:srgbClr val="C8D8F6"/>
    <a:srgbClr val="F3F3F3"/>
    <a:srgbClr val="123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820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63397" r="17966" b="26145"/>
          <a:stretch/>
        </p:blipFill>
        <p:spPr>
          <a:xfrm>
            <a:off x="-4" y="5397689"/>
            <a:ext cx="9144004" cy="14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29287" r="17966" b="21600"/>
          <a:stretch/>
        </p:blipFill>
        <p:spPr>
          <a:xfrm>
            <a:off x="-4" y="0"/>
            <a:ext cx="914400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8029" y="3839599"/>
            <a:ext cx="6070192" cy="111453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Е.И.Савельева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ГБДОУ детский сад №20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Кировского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района Санкт-Петербурга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82" y="2343363"/>
            <a:ext cx="8925635" cy="10856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умений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старших дошкольников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процессе игровой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314566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Пятая группа игр: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«Помоги другу»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mamina-afisha.ru/wp-content/uploads/2018/09/4%D1%81%D1%82%D0%B0%D1%82%D1%8C%D1%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69" y="1543870"/>
            <a:ext cx="5006673" cy="333917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29305" y="2803515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Эти игры учат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взаимовыручке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координации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своих действий </a:t>
            </a:r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с другом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Игры проводятся на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занятиях </a:t>
            </a:r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группе, а также на занятиях </a:t>
            </a:r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физической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культуре. 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b1.culture.ru/c/813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20" y="1665027"/>
            <a:ext cx="4557936" cy="34196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29287" r="17966" b="21600"/>
          <a:stretch/>
        </p:blipFill>
        <p:spPr>
          <a:xfrm>
            <a:off x="-4" y="0"/>
            <a:ext cx="91440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773" y="2548079"/>
            <a:ext cx="7874758" cy="176184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 умения и игра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013387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Коммуникативные умения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– это комплекс осознаннных коммуникативых действий детей, способность взаимодействовать.</a:t>
            </a:r>
          </a:p>
          <a:p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 – вид осмысленной непродуктвиой деятельности, явялется наиболее эффективным средством развития коммуникативных умений дошкольников.</a:t>
            </a:r>
            <a:endParaRPr lang="ru-RU" sz="24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cleanteam.su/images/2019/do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2" y="35074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игр</a:t>
            </a:r>
            <a:r>
              <a:rPr lang="ru-RU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применяемых нами для развития комуникативных умений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865" y="1705970"/>
            <a:ext cx="3138986" cy="83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3" y="2809165"/>
            <a:ext cx="3138988" cy="83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Режиссерские игры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72557" y="1705970"/>
            <a:ext cx="3138986" cy="83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2555" y="2809165"/>
            <a:ext cx="3138988" cy="83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mbdou210.ru/wp-content/uploads/2020/04/there-are-plenty-of-clipart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39" y="3821373"/>
            <a:ext cx="1591669" cy="15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Сюжетно-ролевые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1787611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● Выбор для себя роли, игра с детьми</a:t>
            </a:r>
          </a:p>
          <a:p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Организация игровой среды</a:t>
            </a:r>
          </a:p>
          <a:p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● Наблюдение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за детьми</a:t>
            </a:r>
          </a:p>
          <a:p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● Советы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по ходу игры</a:t>
            </a:r>
          </a:p>
          <a:p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Разрешение 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конфликтов</a:t>
            </a:r>
            <a:endParaRPr lang="ru-RU" sz="24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36" y="2462833"/>
            <a:ext cx="4954137" cy="294238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Режиссерские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314566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● Персонажи – игрушки</a:t>
            </a:r>
          </a:p>
          <a:p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● Дети участвуют 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в создании сюжета</a:t>
            </a:r>
          </a:p>
          <a:p>
            <a:endParaRPr lang="ru-RU" sz="2400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● Воспитатели 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пополняют игровую среду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96" y="1171660"/>
            <a:ext cx="3416709" cy="427778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314566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Первая группа игр: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n/>
                <a:latin typeface="Times New Roman" pitchFamily="18" charset="0"/>
                <a:cs typeface="Times New Roman" pitchFamily="18" charset="0"/>
              </a:rPr>
              <a:t>Общение без слов</a:t>
            </a:r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96" y="1627336"/>
            <a:ext cx="5439984" cy="341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52135" y="1975881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Вторая группа игр: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«Согласованость действий»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dn2.static1-sima-land.com/items/1793856/0/700-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09" y="108043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2.static1-sima-land.com/items/1793855/0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3" y="134532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2.static1-sima-land.com/items/1793853/0/700-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49" y="323427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2.static1-sima-land.com/items/1793856/0/700-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07" y="324043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2.static1-sima-land.com/items/1793855/0/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66" y="324043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314566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Третья группа игр: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«Взаимопомощь»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placepic.ru/wp-content/uploads/2018/06/Grandson-walking-with-his-grandmother.-Vector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58" y="1441306"/>
            <a:ext cx="3771551" cy="377155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98" y="195961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коммуникативного развития</a:t>
            </a:r>
            <a:endParaRPr lang="ru-RU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15908" y="2314566"/>
            <a:ext cx="7886700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Четвертая группа</a:t>
            </a:r>
          </a:p>
          <a:p>
            <a:r>
              <a:rPr lang="ru-RU" sz="2400" b="1" dirty="0" smtClean="0">
                <a:ln/>
                <a:latin typeface="Times New Roman" pitchFamily="18" charset="0"/>
                <a:cs typeface="Times New Roman" pitchFamily="18" charset="0"/>
              </a:rPr>
              <a:t>игр:</a:t>
            </a:r>
          </a:p>
          <a:p>
            <a:r>
              <a:rPr lang="ru-RU" sz="2400" dirty="0" smtClean="0">
                <a:ln/>
                <a:latin typeface="Times New Roman" pitchFamily="18" charset="0"/>
                <a:cs typeface="Times New Roman" pitchFamily="18" charset="0"/>
              </a:rPr>
              <a:t>«Добрые слова»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8302608" y="204716"/>
            <a:ext cx="723331" cy="73697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mage.freepik.com/free-photo/native-children-a-boy-and-a-girl-play-in-a-children-s-game-room-throwing-a-ball_73683-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3" y="1780144"/>
            <a:ext cx="5682238" cy="333128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203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Опыт работы по развитию  коммуникативных умений  у старших дошкольников  в процессе игровой деятельности</vt:lpstr>
      <vt:lpstr>Коммуникативные умения и игра</vt:lpstr>
      <vt:lpstr>Виды игр, применяемых нами для развития комуникативных умений</vt:lpstr>
      <vt:lpstr>Сюжетно-ролевые игры  для коммуникативного развития</vt:lpstr>
      <vt:lpstr>Режиссерские игры  для коммуникативного развития</vt:lpstr>
      <vt:lpstr>Дидактические игры  для коммуникативного развития</vt:lpstr>
      <vt:lpstr>Дидактические игры  для коммуникативного развития</vt:lpstr>
      <vt:lpstr>Дидактические игры  для коммуникативного развития</vt:lpstr>
      <vt:lpstr>Дидактические игры  для коммуникативного развития</vt:lpstr>
      <vt:lpstr>Дидактические игры  для коммуникативного развития</vt:lpstr>
      <vt:lpstr>Подвижные игры  для коммуникативного развития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66</cp:revision>
  <dcterms:created xsi:type="dcterms:W3CDTF">2014-11-21T11:00:06Z</dcterms:created>
  <dcterms:modified xsi:type="dcterms:W3CDTF">2024-01-29T11:32:54Z</dcterms:modified>
</cp:coreProperties>
</file>