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B6AC-9E10-400F-A630-2F508EC2798F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26A1-D85D-412B-A25C-E948BA9B9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1"/>
            <a:ext cx="7958166" cy="1571637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«Русские напевы»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143380"/>
            <a:ext cx="6843738" cy="14954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 гости к Тимошке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52SSCAM\SDC18306.JPG"/>
          <p:cNvPicPr/>
          <p:nvPr/>
        </p:nvPicPr>
        <p:blipFill>
          <a:blip r:embed="rId2"/>
          <a:srcRect l="4491" t="14655" r="4527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" name="Содержимое 12" descr="G:\DCIM\152SSCAM\SDC18304.JPG"/>
          <p:cNvPicPr>
            <a:picLocks noGrp="1"/>
          </p:cNvPicPr>
          <p:nvPr>
            <p:ph idx="1"/>
          </p:nvPr>
        </p:nvPicPr>
        <p:blipFill>
          <a:blip r:embed="rId2"/>
          <a:srcRect l="26308" t="14871" r="13419" b="8405"/>
          <a:stretch>
            <a:fillRect/>
          </a:stretch>
        </p:blipFill>
        <p:spPr bwMode="auto">
          <a:xfrm>
            <a:off x="428596" y="714356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52SSCAM\SDC18308.JPG"/>
          <p:cNvPicPr/>
          <p:nvPr/>
        </p:nvPicPr>
        <p:blipFill>
          <a:blip r:embed="rId2"/>
          <a:srcRect l="10147" r="6790"/>
          <a:stretch>
            <a:fillRect/>
          </a:stretch>
        </p:blipFill>
        <p:spPr bwMode="auto">
          <a:xfrm>
            <a:off x="285720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52SSCAM\SDC18312.JPG"/>
          <p:cNvPicPr/>
          <p:nvPr/>
        </p:nvPicPr>
        <p:blipFill>
          <a:blip r:embed="rId2"/>
          <a:srcRect l="20490" t="30172" r="29586" b="26724"/>
          <a:stretch>
            <a:fillRect/>
          </a:stretch>
        </p:blipFill>
        <p:spPr bwMode="auto">
          <a:xfrm rot="5400000">
            <a:off x="1464446" y="-464371"/>
            <a:ext cx="6286544" cy="77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H:\рус напевы\тоз чеки вопросы ответы 004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9" t="48177" r="24097" b="8463"/>
          <a:stretch/>
        </p:blipFill>
        <p:spPr bwMode="auto">
          <a:xfrm>
            <a:off x="500034" y="500042"/>
            <a:ext cx="3643338" cy="5626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Содержимое 5" descr="H:\рус напевы\тоз чеки вопросы ответы 004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5" t="73559" r="4677" b="7985"/>
          <a:stretch/>
        </p:blipFill>
        <p:spPr bwMode="auto">
          <a:xfrm>
            <a:off x="4572000" y="428604"/>
            <a:ext cx="4000528" cy="5715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:\DCIM\152SSCAM\SDC18298.JPG"/>
          <p:cNvPicPr>
            <a:picLocks noGrp="1"/>
          </p:cNvPicPr>
          <p:nvPr>
            <p:ph idx="4294967295"/>
          </p:nvPr>
        </p:nvPicPr>
        <p:blipFill>
          <a:blip r:embed="rId2"/>
          <a:srcRect l="35436" t="25855" r="27716" b="44017"/>
          <a:stretch>
            <a:fillRect/>
          </a:stretch>
        </p:blipFill>
        <p:spPr bwMode="auto">
          <a:xfrm>
            <a:off x="214282" y="142852"/>
            <a:ext cx="864396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DCIM\152SSCAM\SDC18299.JPG"/>
          <p:cNvPicPr>
            <a:picLocks noGrp="1"/>
          </p:cNvPicPr>
          <p:nvPr>
            <p:ph idx="4294967295"/>
          </p:nvPr>
        </p:nvPicPr>
        <p:blipFill>
          <a:blip r:embed="rId2"/>
          <a:srcRect l="20996" t="30247" r="60059" b="45963"/>
          <a:stretch>
            <a:fillRect/>
          </a:stretch>
        </p:blipFill>
        <p:spPr bwMode="auto">
          <a:xfrm>
            <a:off x="214282" y="214290"/>
            <a:ext cx="871543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DCIM\152SSCAM\SDC18299.JPG"/>
          <p:cNvPicPr>
            <a:picLocks noGrp="1"/>
          </p:cNvPicPr>
          <p:nvPr>
            <p:ph idx="4294967295"/>
          </p:nvPr>
        </p:nvPicPr>
        <p:blipFill>
          <a:blip r:embed="rId2"/>
          <a:srcRect l="41499" t="54957" r="38624" b="23060"/>
          <a:stretch>
            <a:fillRect/>
          </a:stretch>
        </p:blipFill>
        <p:spPr bwMode="auto">
          <a:xfrm>
            <a:off x="214282" y="214290"/>
            <a:ext cx="864399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DCIM\152SSCAM\SDC18299.JPG"/>
          <p:cNvPicPr>
            <a:picLocks noGrp="1"/>
          </p:cNvPicPr>
          <p:nvPr>
            <p:ph idx="4294967295"/>
          </p:nvPr>
        </p:nvPicPr>
        <p:blipFill>
          <a:blip r:embed="rId2"/>
          <a:srcRect l="20813" t="63578" r="59800" b="15086"/>
          <a:stretch>
            <a:fillRect/>
          </a:stretch>
        </p:blipFill>
        <p:spPr bwMode="auto">
          <a:xfrm>
            <a:off x="285720" y="214290"/>
            <a:ext cx="850109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DCIM\152SSCAM\SDC18299.JPG"/>
          <p:cNvPicPr>
            <a:picLocks noGrp="1"/>
          </p:cNvPicPr>
          <p:nvPr>
            <p:ph idx="4294967295"/>
          </p:nvPr>
        </p:nvPicPr>
        <p:blipFill>
          <a:blip r:embed="rId2"/>
          <a:srcRect l="62184" t="80172" r="18426"/>
          <a:stretch>
            <a:fillRect/>
          </a:stretch>
        </p:blipFill>
        <p:spPr bwMode="auto">
          <a:xfrm>
            <a:off x="285720" y="21429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DCIM\152SSCAM\SDC18300.JPG"/>
          <p:cNvPicPr>
            <a:picLocks noGrp="1"/>
          </p:cNvPicPr>
          <p:nvPr>
            <p:ph idx="4294967295"/>
          </p:nvPr>
        </p:nvPicPr>
        <p:blipFill>
          <a:blip r:embed="rId2"/>
          <a:srcRect l="41337" t="51078" r="39778" b="28448"/>
          <a:stretch>
            <a:fillRect/>
          </a:stretch>
        </p:blipFill>
        <p:spPr bwMode="auto">
          <a:xfrm>
            <a:off x="285720" y="285728"/>
            <a:ext cx="857252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DCIM\152SSCAM\SDC18300.JPG"/>
          <p:cNvPicPr>
            <a:picLocks noGrp="1"/>
          </p:cNvPicPr>
          <p:nvPr>
            <p:ph idx="4294967295"/>
          </p:nvPr>
        </p:nvPicPr>
        <p:blipFill>
          <a:blip r:embed="rId2"/>
          <a:srcRect l="20652" t="63793" r="60628" b="19828"/>
          <a:stretch>
            <a:fillRect/>
          </a:stretch>
        </p:blipFill>
        <p:spPr bwMode="auto">
          <a:xfrm>
            <a:off x="214282" y="285728"/>
            <a:ext cx="871540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52SSCAM\SDC18307.JPG"/>
          <p:cNvPicPr/>
          <p:nvPr/>
        </p:nvPicPr>
        <p:blipFill>
          <a:blip r:embed="rId2"/>
          <a:srcRect l="12572" r="14242"/>
          <a:stretch>
            <a:fillRect/>
          </a:stretch>
        </p:blipFill>
        <p:spPr bwMode="auto">
          <a:xfrm>
            <a:off x="230242" y="213208"/>
            <a:ext cx="8683516" cy="64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«Русские напевы»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напевы»</dc:title>
  <dc:creator>User</dc:creator>
  <cp:lastModifiedBy>Lindros</cp:lastModifiedBy>
  <cp:revision>10</cp:revision>
  <dcterms:created xsi:type="dcterms:W3CDTF">2013-02-20T03:41:00Z</dcterms:created>
  <dcterms:modified xsi:type="dcterms:W3CDTF">2024-01-12T00:15:35Z</dcterms:modified>
</cp:coreProperties>
</file>