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0" r:id="rId4"/>
    <p:sldId id="285" r:id="rId5"/>
    <p:sldId id="281" r:id="rId6"/>
    <p:sldId id="287" r:id="rId7"/>
    <p:sldId id="270" r:id="rId8"/>
    <p:sldId id="286" r:id="rId9"/>
    <p:sldId id="276" r:id="rId10"/>
    <p:sldId id="267" r:id="rId11"/>
    <p:sldId id="265" r:id="rId12"/>
    <p:sldId id="282" r:id="rId13"/>
    <p:sldId id="269" r:id="rId14"/>
    <p:sldId id="271" r:id="rId15"/>
    <p:sldId id="272" r:id="rId16"/>
    <p:sldId id="278" r:id="rId17"/>
    <p:sldId id="274" r:id="rId18"/>
    <p:sldId id="275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3011" autoAdjust="0"/>
  </p:normalViewPr>
  <p:slideViewPr>
    <p:cSldViewPr>
      <p:cViewPr>
        <p:scale>
          <a:sx n="60" d="100"/>
          <a:sy n="60" d="100"/>
        </p:scale>
        <p:origin x="-165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CBBEB-FA32-4F19-9A06-09E09F0A20D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6A98D8-4B80-4261-91F5-B1A7B03BC4F4}">
      <dgm:prSet phldrT="[Текст]"/>
      <dgm:spPr/>
      <dgm:t>
        <a:bodyPr/>
        <a:lstStyle/>
        <a:p>
          <a:r>
            <a:rPr lang="ru-RU" dirty="0" smtClean="0"/>
            <a:t>Рабочая</a:t>
          </a:r>
          <a:endParaRPr lang="ru-RU" dirty="0"/>
        </a:p>
      </dgm:t>
    </dgm:pt>
    <dgm:pt modelId="{F5A9F59D-BCC9-40BB-AD50-E69749C63D0D}" type="parTrans" cxnId="{301B0892-6B6E-47D5-B309-7769C7B80DCA}">
      <dgm:prSet/>
      <dgm:spPr/>
      <dgm:t>
        <a:bodyPr/>
        <a:lstStyle/>
        <a:p>
          <a:endParaRPr lang="ru-RU"/>
        </a:p>
      </dgm:t>
    </dgm:pt>
    <dgm:pt modelId="{811430E9-6B7C-4F70-BF5C-2349FC582EB8}" type="sibTrans" cxnId="{301B0892-6B6E-47D5-B309-7769C7B80DCA}">
      <dgm:prSet/>
      <dgm:spPr/>
      <dgm:t>
        <a:bodyPr/>
        <a:lstStyle/>
        <a:p>
          <a:endParaRPr lang="ru-RU"/>
        </a:p>
      </dgm:t>
    </dgm:pt>
    <dgm:pt modelId="{6CBE19A0-68BE-4975-B46B-30C29031700E}">
      <dgm:prSet phldrT="[Текст]"/>
      <dgm:spPr/>
      <dgm:t>
        <a:bodyPr/>
        <a:lstStyle/>
        <a:p>
          <a:r>
            <a:rPr lang="ru-RU" dirty="0" smtClean="0"/>
            <a:t>Активная</a:t>
          </a:r>
          <a:endParaRPr lang="ru-RU" dirty="0"/>
        </a:p>
      </dgm:t>
    </dgm:pt>
    <dgm:pt modelId="{9F60C0E5-B496-429B-A932-E557E0134CB8}" type="parTrans" cxnId="{17244133-F9D0-4C2B-8E48-CCFE1F883B60}">
      <dgm:prSet/>
      <dgm:spPr/>
      <dgm:t>
        <a:bodyPr/>
        <a:lstStyle/>
        <a:p>
          <a:endParaRPr lang="ru-RU"/>
        </a:p>
      </dgm:t>
    </dgm:pt>
    <dgm:pt modelId="{76C00AD3-D12A-4F80-9FFF-6CAE298FFE75}" type="sibTrans" cxnId="{17244133-F9D0-4C2B-8E48-CCFE1F883B60}">
      <dgm:prSet/>
      <dgm:spPr/>
      <dgm:t>
        <a:bodyPr/>
        <a:lstStyle/>
        <a:p>
          <a:endParaRPr lang="ru-RU"/>
        </a:p>
      </dgm:t>
    </dgm:pt>
    <dgm:pt modelId="{716C7CF5-4BF1-4348-98FF-88E79ED4816F}">
      <dgm:prSet phldrT="[Текст]"/>
      <dgm:spPr/>
      <dgm:t>
        <a:bodyPr/>
        <a:lstStyle/>
        <a:p>
          <a:r>
            <a:rPr lang="ru-RU" dirty="0" smtClean="0"/>
            <a:t>Спокойная </a:t>
          </a:r>
          <a:endParaRPr lang="ru-RU" dirty="0"/>
        </a:p>
      </dgm:t>
    </dgm:pt>
    <dgm:pt modelId="{D3CDF789-EEB6-49B0-9390-4A6F3FD53EF1}" type="parTrans" cxnId="{9981C3F3-51EB-4FAC-A8A5-0559F4CDE706}">
      <dgm:prSet/>
      <dgm:spPr/>
      <dgm:t>
        <a:bodyPr/>
        <a:lstStyle/>
        <a:p>
          <a:endParaRPr lang="ru-RU"/>
        </a:p>
      </dgm:t>
    </dgm:pt>
    <dgm:pt modelId="{F860D59B-BB1F-4177-BB2C-5B87986EB216}" type="sibTrans" cxnId="{9981C3F3-51EB-4FAC-A8A5-0559F4CDE706}">
      <dgm:prSet/>
      <dgm:spPr/>
      <dgm:t>
        <a:bodyPr/>
        <a:lstStyle/>
        <a:p>
          <a:endParaRPr lang="ru-RU"/>
        </a:p>
      </dgm:t>
    </dgm:pt>
    <dgm:pt modelId="{93F7739C-013A-4082-B747-BD2FB8421DBA}" type="pres">
      <dgm:prSet presAssocID="{637CBBEB-FA32-4F19-9A06-09E09F0A20D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F0C496-14E5-457D-B311-FDF55F498AA3}" type="pres">
      <dgm:prSet presAssocID="{516A98D8-4B80-4261-91F5-B1A7B03BC4F4}" presName="parentLin" presStyleCnt="0"/>
      <dgm:spPr/>
    </dgm:pt>
    <dgm:pt modelId="{B7BD1E8C-720E-4B69-BADA-96EDBC3708BE}" type="pres">
      <dgm:prSet presAssocID="{516A98D8-4B80-4261-91F5-B1A7B03BC4F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F52BAB-90FA-4C39-A8B7-A1849DC6F273}" type="pres">
      <dgm:prSet presAssocID="{516A98D8-4B80-4261-91F5-B1A7B03BC4F4}" presName="parentText" presStyleLbl="node1" presStyleIdx="0" presStyleCnt="3" custScaleX="38095" custLinFactNeighborX="-100000" custLinFactNeighborY="-28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04CC9-E21E-42B2-9324-5F874F30C2C6}" type="pres">
      <dgm:prSet presAssocID="{516A98D8-4B80-4261-91F5-B1A7B03BC4F4}" presName="negativeSpace" presStyleCnt="0"/>
      <dgm:spPr/>
    </dgm:pt>
    <dgm:pt modelId="{FE10DE53-0697-455B-B978-CAB30B3D2BCD}" type="pres">
      <dgm:prSet presAssocID="{516A98D8-4B80-4261-91F5-B1A7B03BC4F4}" presName="childText" presStyleLbl="conFgAcc1" presStyleIdx="0" presStyleCnt="3">
        <dgm:presLayoutVars>
          <dgm:bulletEnabled val="1"/>
        </dgm:presLayoutVars>
      </dgm:prSet>
      <dgm:spPr/>
    </dgm:pt>
    <dgm:pt modelId="{FC42D9AE-EFF8-4BBA-82B1-7F1AF2A283F6}" type="pres">
      <dgm:prSet presAssocID="{811430E9-6B7C-4F70-BF5C-2349FC582EB8}" presName="spaceBetweenRectangles" presStyleCnt="0"/>
      <dgm:spPr/>
    </dgm:pt>
    <dgm:pt modelId="{F1161F1F-0D2A-4699-93D7-6A4E76597807}" type="pres">
      <dgm:prSet presAssocID="{6CBE19A0-68BE-4975-B46B-30C29031700E}" presName="parentLin" presStyleCnt="0"/>
      <dgm:spPr/>
    </dgm:pt>
    <dgm:pt modelId="{6C9E1FFC-A5E7-4C4D-915F-47FF80832BF6}" type="pres">
      <dgm:prSet presAssocID="{6CBE19A0-68BE-4975-B46B-30C29031700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9EBEC14-3AFD-4548-B86F-146D4AE540DA}" type="pres">
      <dgm:prSet presAssocID="{6CBE19A0-68BE-4975-B46B-30C29031700E}" presName="parentText" presStyleLbl="node1" presStyleIdx="1" presStyleCnt="3" custScaleX="42679" custLinFactX="30612" custLinFactY="-56468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AB26A-58A4-4F3E-B856-435451892283}" type="pres">
      <dgm:prSet presAssocID="{6CBE19A0-68BE-4975-B46B-30C29031700E}" presName="negativeSpace" presStyleCnt="0"/>
      <dgm:spPr/>
    </dgm:pt>
    <dgm:pt modelId="{947FDFAE-0C5F-4846-BE57-344E1E92F11F}" type="pres">
      <dgm:prSet presAssocID="{6CBE19A0-68BE-4975-B46B-30C29031700E}" presName="childText" presStyleLbl="conFgAcc1" presStyleIdx="1" presStyleCnt="3">
        <dgm:presLayoutVars>
          <dgm:bulletEnabled val="1"/>
        </dgm:presLayoutVars>
      </dgm:prSet>
      <dgm:spPr/>
    </dgm:pt>
    <dgm:pt modelId="{AB16E2C9-7287-479E-B4C0-68B4297411A8}" type="pres">
      <dgm:prSet presAssocID="{76C00AD3-D12A-4F80-9FFF-6CAE298FFE75}" presName="spaceBetweenRectangles" presStyleCnt="0"/>
      <dgm:spPr/>
    </dgm:pt>
    <dgm:pt modelId="{8F64B384-46BD-4965-BCA3-6E026CC825D3}" type="pres">
      <dgm:prSet presAssocID="{716C7CF5-4BF1-4348-98FF-88E79ED4816F}" presName="parentLin" presStyleCnt="0"/>
      <dgm:spPr/>
    </dgm:pt>
    <dgm:pt modelId="{8E4E0969-E1F8-46A5-9E0C-8AA662281E13}" type="pres">
      <dgm:prSet presAssocID="{716C7CF5-4BF1-4348-98FF-88E79ED4816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BB2CD17-48E9-4414-847D-1F77B8C0807B}" type="pres">
      <dgm:prSet presAssocID="{716C7CF5-4BF1-4348-98FF-88E79ED4816F}" presName="parentText" presStyleLbl="node1" presStyleIdx="2" presStyleCnt="3" custScaleX="45578" custLinFactX="79592" custLinFactY="-110127" custLinFactNeighborX="10000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BE4DE-0052-4677-90E4-6FDBC07E6627}" type="pres">
      <dgm:prSet presAssocID="{716C7CF5-4BF1-4348-98FF-88E79ED4816F}" presName="negativeSpace" presStyleCnt="0"/>
      <dgm:spPr/>
    </dgm:pt>
    <dgm:pt modelId="{5FC57520-B656-450C-AB25-51FBA09861DE}" type="pres">
      <dgm:prSet presAssocID="{716C7CF5-4BF1-4348-98FF-88E79ED4816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01B0892-6B6E-47D5-B309-7769C7B80DCA}" srcId="{637CBBEB-FA32-4F19-9A06-09E09F0A20DB}" destId="{516A98D8-4B80-4261-91F5-B1A7B03BC4F4}" srcOrd="0" destOrd="0" parTransId="{F5A9F59D-BCC9-40BB-AD50-E69749C63D0D}" sibTransId="{811430E9-6B7C-4F70-BF5C-2349FC582EB8}"/>
    <dgm:cxn modelId="{6EEA4424-061D-4137-A58E-F0B876D0E3F8}" type="presOf" srcId="{6CBE19A0-68BE-4975-B46B-30C29031700E}" destId="{6C9E1FFC-A5E7-4C4D-915F-47FF80832BF6}" srcOrd="0" destOrd="0" presId="urn:microsoft.com/office/officeart/2005/8/layout/list1"/>
    <dgm:cxn modelId="{FE910C20-14AA-4018-B1F8-1016592F9293}" type="presOf" srcId="{716C7CF5-4BF1-4348-98FF-88E79ED4816F}" destId="{3BB2CD17-48E9-4414-847D-1F77B8C0807B}" srcOrd="1" destOrd="0" presId="urn:microsoft.com/office/officeart/2005/8/layout/list1"/>
    <dgm:cxn modelId="{7668CB35-82BF-4B40-9E45-F9974BB703A6}" type="presOf" srcId="{637CBBEB-FA32-4F19-9A06-09E09F0A20DB}" destId="{93F7739C-013A-4082-B747-BD2FB8421DBA}" srcOrd="0" destOrd="0" presId="urn:microsoft.com/office/officeart/2005/8/layout/list1"/>
    <dgm:cxn modelId="{2F03913F-AD15-4587-A428-55AF49A7EF92}" type="presOf" srcId="{716C7CF5-4BF1-4348-98FF-88E79ED4816F}" destId="{8E4E0969-E1F8-46A5-9E0C-8AA662281E13}" srcOrd="0" destOrd="0" presId="urn:microsoft.com/office/officeart/2005/8/layout/list1"/>
    <dgm:cxn modelId="{B5E89FE1-8F84-426C-988C-54DCFE28AFAD}" type="presOf" srcId="{6CBE19A0-68BE-4975-B46B-30C29031700E}" destId="{09EBEC14-3AFD-4548-B86F-146D4AE540DA}" srcOrd="1" destOrd="0" presId="urn:microsoft.com/office/officeart/2005/8/layout/list1"/>
    <dgm:cxn modelId="{9981C3F3-51EB-4FAC-A8A5-0559F4CDE706}" srcId="{637CBBEB-FA32-4F19-9A06-09E09F0A20DB}" destId="{716C7CF5-4BF1-4348-98FF-88E79ED4816F}" srcOrd="2" destOrd="0" parTransId="{D3CDF789-EEB6-49B0-9390-4A6F3FD53EF1}" sibTransId="{F860D59B-BB1F-4177-BB2C-5B87986EB216}"/>
    <dgm:cxn modelId="{A6FF62D5-6C44-4C8A-9174-AF55E54761E5}" type="presOf" srcId="{516A98D8-4B80-4261-91F5-B1A7B03BC4F4}" destId="{28F52BAB-90FA-4C39-A8B7-A1849DC6F273}" srcOrd="1" destOrd="0" presId="urn:microsoft.com/office/officeart/2005/8/layout/list1"/>
    <dgm:cxn modelId="{17244133-F9D0-4C2B-8E48-CCFE1F883B60}" srcId="{637CBBEB-FA32-4F19-9A06-09E09F0A20DB}" destId="{6CBE19A0-68BE-4975-B46B-30C29031700E}" srcOrd="1" destOrd="0" parTransId="{9F60C0E5-B496-429B-A932-E557E0134CB8}" sibTransId="{76C00AD3-D12A-4F80-9FFF-6CAE298FFE75}"/>
    <dgm:cxn modelId="{65A3D17C-141A-4372-8AC9-34535B9D95CD}" type="presOf" srcId="{516A98D8-4B80-4261-91F5-B1A7B03BC4F4}" destId="{B7BD1E8C-720E-4B69-BADA-96EDBC3708BE}" srcOrd="0" destOrd="0" presId="urn:microsoft.com/office/officeart/2005/8/layout/list1"/>
    <dgm:cxn modelId="{B2356925-AB48-4759-A3FD-63EB1B18E35A}" type="presParOf" srcId="{93F7739C-013A-4082-B747-BD2FB8421DBA}" destId="{5EF0C496-14E5-457D-B311-FDF55F498AA3}" srcOrd="0" destOrd="0" presId="urn:microsoft.com/office/officeart/2005/8/layout/list1"/>
    <dgm:cxn modelId="{E6B1B0C0-EB55-47ED-B2B5-DF31884505E3}" type="presParOf" srcId="{5EF0C496-14E5-457D-B311-FDF55F498AA3}" destId="{B7BD1E8C-720E-4B69-BADA-96EDBC3708BE}" srcOrd="0" destOrd="0" presId="urn:microsoft.com/office/officeart/2005/8/layout/list1"/>
    <dgm:cxn modelId="{E9171D7D-4DD1-4E61-8EE4-2ED164122920}" type="presParOf" srcId="{5EF0C496-14E5-457D-B311-FDF55F498AA3}" destId="{28F52BAB-90FA-4C39-A8B7-A1849DC6F273}" srcOrd="1" destOrd="0" presId="urn:microsoft.com/office/officeart/2005/8/layout/list1"/>
    <dgm:cxn modelId="{CEA4220F-A5F0-42D7-B516-64E786AFACDD}" type="presParOf" srcId="{93F7739C-013A-4082-B747-BD2FB8421DBA}" destId="{6F404CC9-E21E-42B2-9324-5F874F30C2C6}" srcOrd="1" destOrd="0" presId="urn:microsoft.com/office/officeart/2005/8/layout/list1"/>
    <dgm:cxn modelId="{2C7594DD-D107-4AE8-B560-ACC3929178B3}" type="presParOf" srcId="{93F7739C-013A-4082-B747-BD2FB8421DBA}" destId="{FE10DE53-0697-455B-B978-CAB30B3D2BCD}" srcOrd="2" destOrd="0" presId="urn:microsoft.com/office/officeart/2005/8/layout/list1"/>
    <dgm:cxn modelId="{5057B28B-3289-4326-A6E5-D0E8803A41D5}" type="presParOf" srcId="{93F7739C-013A-4082-B747-BD2FB8421DBA}" destId="{FC42D9AE-EFF8-4BBA-82B1-7F1AF2A283F6}" srcOrd="3" destOrd="0" presId="urn:microsoft.com/office/officeart/2005/8/layout/list1"/>
    <dgm:cxn modelId="{F47B1624-E493-4D7B-B27F-1B209C100AC7}" type="presParOf" srcId="{93F7739C-013A-4082-B747-BD2FB8421DBA}" destId="{F1161F1F-0D2A-4699-93D7-6A4E76597807}" srcOrd="4" destOrd="0" presId="urn:microsoft.com/office/officeart/2005/8/layout/list1"/>
    <dgm:cxn modelId="{E15341D2-2602-483E-9FD4-5EC627DF7775}" type="presParOf" srcId="{F1161F1F-0D2A-4699-93D7-6A4E76597807}" destId="{6C9E1FFC-A5E7-4C4D-915F-47FF80832BF6}" srcOrd="0" destOrd="0" presId="urn:microsoft.com/office/officeart/2005/8/layout/list1"/>
    <dgm:cxn modelId="{C835A5E3-E0CD-4157-85E7-C0F4DE18BD23}" type="presParOf" srcId="{F1161F1F-0D2A-4699-93D7-6A4E76597807}" destId="{09EBEC14-3AFD-4548-B86F-146D4AE540DA}" srcOrd="1" destOrd="0" presId="urn:microsoft.com/office/officeart/2005/8/layout/list1"/>
    <dgm:cxn modelId="{74B78DF4-F802-4244-92AE-C1B8C3F66363}" type="presParOf" srcId="{93F7739C-013A-4082-B747-BD2FB8421DBA}" destId="{946AB26A-58A4-4F3E-B856-435451892283}" srcOrd="5" destOrd="0" presId="urn:microsoft.com/office/officeart/2005/8/layout/list1"/>
    <dgm:cxn modelId="{F6944E1F-F3FD-4182-B61F-F139880B27E8}" type="presParOf" srcId="{93F7739C-013A-4082-B747-BD2FB8421DBA}" destId="{947FDFAE-0C5F-4846-BE57-344E1E92F11F}" srcOrd="6" destOrd="0" presId="urn:microsoft.com/office/officeart/2005/8/layout/list1"/>
    <dgm:cxn modelId="{6971E5E2-6715-4050-B459-2B64D16944FD}" type="presParOf" srcId="{93F7739C-013A-4082-B747-BD2FB8421DBA}" destId="{AB16E2C9-7287-479E-B4C0-68B4297411A8}" srcOrd="7" destOrd="0" presId="urn:microsoft.com/office/officeart/2005/8/layout/list1"/>
    <dgm:cxn modelId="{BB939A55-1298-4568-937F-AD0FA7E75E9B}" type="presParOf" srcId="{93F7739C-013A-4082-B747-BD2FB8421DBA}" destId="{8F64B384-46BD-4965-BCA3-6E026CC825D3}" srcOrd="8" destOrd="0" presId="urn:microsoft.com/office/officeart/2005/8/layout/list1"/>
    <dgm:cxn modelId="{413B8D76-70D6-4813-B6A9-E710F8BB5399}" type="presParOf" srcId="{8F64B384-46BD-4965-BCA3-6E026CC825D3}" destId="{8E4E0969-E1F8-46A5-9E0C-8AA662281E13}" srcOrd="0" destOrd="0" presId="urn:microsoft.com/office/officeart/2005/8/layout/list1"/>
    <dgm:cxn modelId="{14615D6C-B73C-440C-BD66-4404AE5DB2B3}" type="presParOf" srcId="{8F64B384-46BD-4965-BCA3-6E026CC825D3}" destId="{3BB2CD17-48E9-4414-847D-1F77B8C0807B}" srcOrd="1" destOrd="0" presId="urn:microsoft.com/office/officeart/2005/8/layout/list1"/>
    <dgm:cxn modelId="{AB1F5633-FDF3-49E4-AF2A-4B1E75C57A98}" type="presParOf" srcId="{93F7739C-013A-4082-B747-BD2FB8421DBA}" destId="{D59BE4DE-0052-4677-90E4-6FDBC07E6627}" srcOrd="9" destOrd="0" presId="urn:microsoft.com/office/officeart/2005/8/layout/list1"/>
    <dgm:cxn modelId="{E45B1E72-0D8F-4B9C-8247-32154F6A9ADE}" type="presParOf" srcId="{93F7739C-013A-4082-B747-BD2FB8421DBA}" destId="{5FC57520-B656-450C-AB25-51FBA09861D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10DE53-0697-455B-B978-CAB30B3D2BCD}">
      <dsp:nvSpPr>
        <dsp:cNvPr id="0" name=""/>
        <dsp:cNvSpPr/>
      </dsp:nvSpPr>
      <dsp:spPr>
        <a:xfrm>
          <a:off x="0" y="576812"/>
          <a:ext cx="756084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52BAB-90FA-4C39-A8B7-A1849DC6F273}">
      <dsp:nvSpPr>
        <dsp:cNvPr id="0" name=""/>
        <dsp:cNvSpPr/>
      </dsp:nvSpPr>
      <dsp:spPr>
        <a:xfrm>
          <a:off x="0" y="0"/>
          <a:ext cx="2016211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Рабочая</a:t>
          </a:r>
          <a:endParaRPr lang="ru-RU" sz="3200" kern="1200" dirty="0"/>
        </a:p>
      </dsp:txBody>
      <dsp:txXfrm>
        <a:off x="0" y="0"/>
        <a:ext cx="2016211" cy="1092240"/>
      </dsp:txXfrm>
    </dsp:sp>
    <dsp:sp modelId="{947FDFAE-0C5F-4846-BE57-344E1E92F11F}">
      <dsp:nvSpPr>
        <dsp:cNvPr id="0" name=""/>
        <dsp:cNvSpPr/>
      </dsp:nvSpPr>
      <dsp:spPr>
        <a:xfrm>
          <a:off x="0" y="2255132"/>
          <a:ext cx="756084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BEC14-3AFD-4548-B86F-146D4AE540DA}">
      <dsp:nvSpPr>
        <dsp:cNvPr id="0" name=""/>
        <dsp:cNvSpPr/>
      </dsp:nvSpPr>
      <dsp:spPr>
        <a:xfrm>
          <a:off x="2376251" y="5"/>
          <a:ext cx="2258823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Активная</a:t>
          </a:r>
          <a:endParaRPr lang="ru-RU" sz="3200" kern="1200" dirty="0"/>
        </a:p>
      </dsp:txBody>
      <dsp:txXfrm>
        <a:off x="2376251" y="5"/>
        <a:ext cx="2258823" cy="1092240"/>
      </dsp:txXfrm>
    </dsp:sp>
    <dsp:sp modelId="{5FC57520-B656-450C-AB25-51FBA09861DE}">
      <dsp:nvSpPr>
        <dsp:cNvPr id="0" name=""/>
        <dsp:cNvSpPr/>
      </dsp:nvSpPr>
      <dsp:spPr>
        <a:xfrm>
          <a:off x="0" y="3933452"/>
          <a:ext cx="756084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CD17-48E9-4414-847D-1F77B8C0807B}">
      <dsp:nvSpPr>
        <dsp:cNvPr id="0" name=""/>
        <dsp:cNvSpPr/>
      </dsp:nvSpPr>
      <dsp:spPr>
        <a:xfrm>
          <a:off x="4968560" y="0"/>
          <a:ext cx="241225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Спокойная </a:t>
          </a:r>
          <a:endParaRPr lang="ru-RU" sz="3200" kern="1200" dirty="0"/>
        </a:p>
      </dsp:txBody>
      <dsp:txXfrm>
        <a:off x="4968560" y="0"/>
        <a:ext cx="2412255" cy="109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13.03.2023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827584" y="1340768"/>
            <a:ext cx="8136904" cy="3416320"/>
            <a:chOff x="893776" y="2742492"/>
            <a:chExt cx="7530328" cy="359890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93776" y="2742492"/>
              <a:ext cx="7530328" cy="3598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srgbClr val="7030A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j-lt"/>
                  <a:cs typeface="Arial" charset="0"/>
                </a:rPr>
                <a:t>Развивающая предметно-пространственная среда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srgbClr val="7030A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j-lt"/>
                  <a:cs typeface="Arial" charset="0"/>
                </a:rPr>
                <a:t>в подготовительной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srgbClr val="7030A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+mj-lt"/>
                  <a:cs typeface="Arial" charset="0"/>
                </a:rPr>
                <a:t>к школе группе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95166" y="5503307"/>
              <a:ext cx="5084703" cy="3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275857" y="5373216"/>
            <a:ext cx="54979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Подготовила: Хафизова С.Ф.,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                        воспитатель </a:t>
            </a:r>
          </a:p>
          <a:p>
            <a:pPr algn="r">
              <a:defRPr/>
            </a:pP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МБДОУ «Детский сад №5» п.г.т. Уруссу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260648"/>
            <a:ext cx="3913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природы</a:t>
            </a:r>
            <a:endParaRPr lang="ru-RU" sz="3600" b="1" cap="none" spc="0" dirty="0">
              <a:ln w="19050">
                <a:noFill/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D:\фотографии 2020-2021\Посадка лука февраль 2021\IMG-20210219-WA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23074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графии 2020-2021\Посадка лука февраль 2021\IMG-20210219-WA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2219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20221003_151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924944"/>
            <a:ext cx="2625756" cy="3501008"/>
          </a:xfrm>
          <a:prstGeom prst="rect">
            <a:avLst/>
          </a:prstGeom>
        </p:spPr>
      </p:pic>
      <p:pic>
        <p:nvPicPr>
          <p:cNvPr id="7" name="Рисунок 6" descr="IMG_20221003_151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908720"/>
            <a:ext cx="2787774" cy="3717032"/>
          </a:xfrm>
          <a:prstGeom prst="rect">
            <a:avLst/>
          </a:prstGeom>
        </p:spPr>
      </p:pic>
      <p:pic>
        <p:nvPicPr>
          <p:cNvPr id="8" name="Рисунок 7" descr="IMG_20221003_1519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221088"/>
            <a:ext cx="3070332" cy="2178017"/>
          </a:xfrm>
          <a:prstGeom prst="rect">
            <a:avLst/>
          </a:prstGeom>
        </p:spPr>
      </p:pic>
      <p:pic>
        <p:nvPicPr>
          <p:cNvPr id="9" name="Рисунок 8" descr="IMG_20221003_1519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3284984"/>
            <a:ext cx="2304256" cy="28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2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69674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noFill/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 сюжетно-ролевых игр</a:t>
            </a:r>
          </a:p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 descr="IMG_20220928_135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2304256" cy="2702284"/>
          </a:xfrm>
          <a:prstGeom prst="rect">
            <a:avLst/>
          </a:prstGeom>
        </p:spPr>
      </p:pic>
      <p:pic>
        <p:nvPicPr>
          <p:cNvPr id="4" name="Рисунок 3" descr="IMG_20221003_151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509120"/>
            <a:ext cx="4688369" cy="2016224"/>
          </a:xfrm>
          <a:prstGeom prst="rect">
            <a:avLst/>
          </a:prstGeom>
        </p:spPr>
      </p:pic>
      <p:pic>
        <p:nvPicPr>
          <p:cNvPr id="5" name="Рисунок 4" descr="IMG_20221003_151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573016"/>
            <a:ext cx="2448272" cy="3050248"/>
          </a:xfrm>
          <a:prstGeom prst="rect">
            <a:avLst/>
          </a:prstGeom>
        </p:spPr>
      </p:pic>
      <p:pic>
        <p:nvPicPr>
          <p:cNvPr id="6" name="Рисунок 5" descr="IMG_20221003_1513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908720"/>
            <a:ext cx="2731690" cy="3501008"/>
          </a:xfrm>
          <a:prstGeom prst="rect">
            <a:avLst/>
          </a:prstGeom>
        </p:spPr>
      </p:pic>
      <p:pic>
        <p:nvPicPr>
          <p:cNvPr id="8" name="Рисунок 7" descr="IMG_20221003_1506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1680" y="836712"/>
            <a:ext cx="25584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3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0"/>
            <a:ext cx="66967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>
                  <a:noFill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</a:t>
            </a:r>
            <a:r>
              <a:rPr lang="ru-RU" sz="3600" b="1" dirty="0" smtClean="0">
                <a:ln w="11430">
                  <a:noFill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трудового воспитания</a:t>
            </a:r>
            <a:endParaRPr lang="ru-RU" sz="3600" b="1" cap="none" spc="0" dirty="0">
              <a:ln w="11430">
                <a:noFill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 descr="IMG_20221003_112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2664296" cy="3373014"/>
          </a:xfrm>
          <a:prstGeom prst="rect">
            <a:avLst/>
          </a:prstGeom>
        </p:spPr>
      </p:pic>
      <p:pic>
        <p:nvPicPr>
          <p:cNvPr id="4" name="Рисунок 3" descr="IMG_20221003_145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933056"/>
            <a:ext cx="3061627" cy="2579605"/>
          </a:xfrm>
          <a:prstGeom prst="rect">
            <a:avLst/>
          </a:prstGeom>
        </p:spPr>
      </p:pic>
      <p:pic>
        <p:nvPicPr>
          <p:cNvPr id="5" name="Рисунок 4" descr="IMG_20221003_17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764704"/>
            <a:ext cx="2157704" cy="2876938"/>
          </a:xfrm>
          <a:prstGeom prst="rect">
            <a:avLst/>
          </a:prstGeom>
        </p:spPr>
      </p:pic>
      <p:pic>
        <p:nvPicPr>
          <p:cNvPr id="6" name="Рисунок 5" descr="IMG_20221003_17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764704"/>
            <a:ext cx="2232248" cy="2825350"/>
          </a:xfrm>
          <a:prstGeom prst="rect">
            <a:avLst/>
          </a:prstGeom>
        </p:spPr>
      </p:pic>
      <p:pic>
        <p:nvPicPr>
          <p:cNvPr id="7" name="Рисунок 6" descr="IMG_20221003_1700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3717032"/>
            <a:ext cx="2120606" cy="2808312"/>
          </a:xfrm>
          <a:prstGeom prst="rect">
            <a:avLst/>
          </a:prstGeom>
        </p:spPr>
      </p:pic>
      <p:pic>
        <p:nvPicPr>
          <p:cNvPr id="8" name="Рисунок 7" descr="IMG_20221003_1711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3645024"/>
            <a:ext cx="2139346" cy="29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9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9"/>
            <a:ext cx="77410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творчества</a:t>
            </a:r>
            <a:endParaRPr lang="ru-RU" sz="3600" b="1" dirty="0">
              <a:ln w="24500" cmpd="dbl">
                <a:noFill/>
                <a:prstDash val="solid"/>
                <a:miter lim="800000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Рисунок 3" descr="IMG_20221003_171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56992"/>
            <a:ext cx="2952328" cy="3168352"/>
          </a:xfrm>
          <a:prstGeom prst="rect">
            <a:avLst/>
          </a:prstGeom>
        </p:spPr>
      </p:pic>
      <p:pic>
        <p:nvPicPr>
          <p:cNvPr id="5" name="Рисунок 4" descr="IMG_20221003_152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908720"/>
            <a:ext cx="3168352" cy="2376264"/>
          </a:xfrm>
          <a:prstGeom prst="rect">
            <a:avLst/>
          </a:prstGeom>
        </p:spPr>
      </p:pic>
      <p:pic>
        <p:nvPicPr>
          <p:cNvPr id="6" name="Рисунок 5" descr="IMG_20221003_1525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980728"/>
            <a:ext cx="360907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188641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Спортивный уголок «</a:t>
            </a:r>
            <a:r>
              <a:rPr lang="ru-RU" sz="3600" b="1" dirty="0" err="1" smtClean="0">
                <a:ln w="11430">
                  <a:noFill/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Физкульт-Ура</a:t>
            </a:r>
            <a:r>
              <a:rPr lang="ru-RU" sz="36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itchFamily="18" charset="0"/>
              </a:rPr>
              <a:t>»</a:t>
            </a:r>
            <a:endParaRPr lang="ru-RU" sz="3600" b="1" dirty="0">
              <a:ln w="11430">
                <a:noFill/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D:\фотографии 2020-2021\Проекты по физре февраль-май 21\IMG_20210421_08443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2607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графии 2020-2021\Проекты по физре февраль-май 21\IMG_20210421_084559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93096"/>
            <a:ext cx="486937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20221003_165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08719"/>
            <a:ext cx="1152128" cy="1769861"/>
          </a:xfrm>
          <a:prstGeom prst="rect">
            <a:avLst/>
          </a:prstGeom>
        </p:spPr>
      </p:pic>
      <p:pic>
        <p:nvPicPr>
          <p:cNvPr id="7" name="Рисунок 6" descr="IMG_20221003_165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05064"/>
            <a:ext cx="1368152" cy="2555121"/>
          </a:xfrm>
          <a:prstGeom prst="rect">
            <a:avLst/>
          </a:prstGeom>
        </p:spPr>
      </p:pic>
      <p:pic>
        <p:nvPicPr>
          <p:cNvPr id="8" name="Рисунок 7" descr="IMG_20221003_165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437112"/>
            <a:ext cx="3491880" cy="2132856"/>
          </a:xfrm>
          <a:prstGeom prst="rect">
            <a:avLst/>
          </a:prstGeom>
        </p:spPr>
      </p:pic>
      <p:pic>
        <p:nvPicPr>
          <p:cNvPr id="9" name="Рисунок 8" descr="IMG_20221003_1651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836712"/>
            <a:ext cx="1562922" cy="3717032"/>
          </a:xfrm>
          <a:prstGeom prst="rect">
            <a:avLst/>
          </a:prstGeom>
        </p:spPr>
      </p:pic>
      <p:pic>
        <p:nvPicPr>
          <p:cNvPr id="10" name="Рисунок 9" descr="IMG_20221003_1653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836712"/>
            <a:ext cx="2513001" cy="2348880"/>
          </a:xfrm>
          <a:prstGeom prst="rect">
            <a:avLst/>
          </a:prstGeom>
        </p:spPr>
      </p:pic>
      <p:pic>
        <p:nvPicPr>
          <p:cNvPr id="12" name="Рисунок 11" descr="IMG_20221003_1652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3212976"/>
            <a:ext cx="1728192" cy="1266043"/>
          </a:xfrm>
          <a:prstGeom prst="rect">
            <a:avLst/>
          </a:prstGeom>
        </p:spPr>
      </p:pic>
      <p:pic>
        <p:nvPicPr>
          <p:cNvPr id="13" name="Рисунок 12" descr="IMG_20221003_1655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2708920"/>
            <a:ext cx="1147504" cy="1484784"/>
          </a:xfrm>
          <a:prstGeom prst="rect">
            <a:avLst/>
          </a:prstGeom>
        </p:spPr>
      </p:pic>
      <p:pic>
        <p:nvPicPr>
          <p:cNvPr id="14" name="Рисунок 13" descr="IMG_20221003_16562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47664" y="2852936"/>
            <a:ext cx="1789243" cy="1440160"/>
          </a:xfrm>
          <a:prstGeom prst="rect">
            <a:avLst/>
          </a:prstGeom>
        </p:spPr>
      </p:pic>
      <p:pic>
        <p:nvPicPr>
          <p:cNvPr id="15" name="Рисунок 14" descr="IMG_20221003_16521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2852936"/>
            <a:ext cx="2160240" cy="14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2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5329" y="260648"/>
            <a:ext cx="42591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Уголок «</a:t>
            </a:r>
            <a:r>
              <a:rPr lang="ru-RU" sz="3600" b="1" cap="none" spc="0" dirty="0" err="1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Речевичок</a:t>
            </a:r>
            <a:r>
              <a:rPr lang="ru-RU" sz="3600" b="1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»</a:t>
            </a:r>
            <a:endParaRPr lang="ru-RU" sz="3600" b="1" cap="none" spc="0" dirty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 descr="IMG_20220930_085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3960440" cy="4896544"/>
          </a:xfrm>
          <a:prstGeom prst="rect">
            <a:avLst/>
          </a:prstGeom>
        </p:spPr>
      </p:pic>
      <p:pic>
        <p:nvPicPr>
          <p:cNvPr id="5" name="Рисунок 4" descr="IMG_20221003_150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80728"/>
            <a:ext cx="3600400" cy="2520280"/>
          </a:xfrm>
          <a:prstGeom prst="rect">
            <a:avLst/>
          </a:prstGeom>
        </p:spPr>
      </p:pic>
      <p:pic>
        <p:nvPicPr>
          <p:cNvPr id="6" name="Рисунок 5" descr="IMG_20221003_150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573016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0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1"/>
            <a:ext cx="66967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настольно-печатных и дидактических  игр</a:t>
            </a:r>
            <a:endParaRPr lang="ru-RU" sz="2800" b="1" cap="none" spc="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21003_142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1"/>
            <a:ext cx="4320479" cy="2798918"/>
          </a:xfrm>
          <a:prstGeom prst="rect">
            <a:avLst/>
          </a:prstGeom>
        </p:spPr>
      </p:pic>
      <p:pic>
        <p:nvPicPr>
          <p:cNvPr id="5" name="Рисунок 4" descr="IMG_20221003_135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149080"/>
            <a:ext cx="2088232" cy="2308434"/>
          </a:xfrm>
          <a:prstGeom prst="rect">
            <a:avLst/>
          </a:prstGeom>
        </p:spPr>
      </p:pic>
      <p:pic>
        <p:nvPicPr>
          <p:cNvPr id="6" name="Рисунок 5" descr="IMG_20221003_135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268759"/>
            <a:ext cx="2592288" cy="2896727"/>
          </a:xfrm>
          <a:prstGeom prst="rect">
            <a:avLst/>
          </a:prstGeom>
        </p:spPr>
      </p:pic>
      <p:pic>
        <p:nvPicPr>
          <p:cNvPr id="7" name="Рисунок 6" descr="IMG_20221003_142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365104"/>
            <a:ext cx="3738379" cy="2106432"/>
          </a:xfrm>
          <a:prstGeom prst="rect">
            <a:avLst/>
          </a:prstGeom>
        </p:spPr>
      </p:pic>
      <p:pic>
        <p:nvPicPr>
          <p:cNvPr id="8" name="Рисунок 7" descr="IMG_20221003_135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4149081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9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153663" y="367284"/>
            <a:ext cx="4176675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648463" y="1981200"/>
            <a:ext cx="7010400" cy="317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88640"/>
            <a:ext cx="8496944" cy="97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lnSpc>
                <a:spcPts val="3370"/>
              </a:lnSpc>
              <a:spcBef>
                <a:spcPts val="168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Информационный уголок для родителей воспитанников</a:t>
            </a:r>
            <a:endParaRPr lang="ru-RU" sz="3600" dirty="0">
              <a:solidFill>
                <a:srgbClr val="FF0000"/>
              </a:solidFill>
              <a:latin typeface="+mj-lt"/>
              <a:cs typeface="Times New Roman"/>
            </a:endParaRPr>
          </a:p>
        </p:txBody>
      </p:sp>
      <p:pic>
        <p:nvPicPr>
          <p:cNvPr id="6" name="Рисунок 5" descr="IMG_20221003_172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212976"/>
            <a:ext cx="2517744" cy="3356992"/>
          </a:xfrm>
          <a:prstGeom prst="rect">
            <a:avLst/>
          </a:prstGeom>
        </p:spPr>
      </p:pic>
      <p:pic>
        <p:nvPicPr>
          <p:cNvPr id="7" name="Рисунок 6" descr="IMG_20221003_152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96752"/>
            <a:ext cx="5328592" cy="3609020"/>
          </a:xfrm>
          <a:prstGeom prst="rect">
            <a:avLst/>
          </a:prstGeom>
        </p:spPr>
      </p:pic>
      <p:pic>
        <p:nvPicPr>
          <p:cNvPr id="8" name="Рисунок 7" descr="IMG_20221003_1527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581128"/>
            <a:ext cx="2987824" cy="1908782"/>
          </a:xfrm>
          <a:prstGeom prst="rect">
            <a:avLst/>
          </a:prstGeom>
        </p:spPr>
      </p:pic>
      <p:pic>
        <p:nvPicPr>
          <p:cNvPr id="9" name="Рисунок 8" descr="IMG_20221003_1528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836713"/>
            <a:ext cx="2376264" cy="2880320"/>
          </a:xfrm>
          <a:prstGeom prst="rect">
            <a:avLst/>
          </a:prstGeom>
        </p:spPr>
      </p:pic>
      <p:pic>
        <p:nvPicPr>
          <p:cNvPr id="11" name="Рисунок 10" descr="IMG_20221003_152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869160"/>
            <a:ext cx="2376264" cy="15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3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7200800" cy="402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335" marR="139487" algn="ctr">
              <a:lnSpc>
                <a:spcPct val="250000"/>
              </a:lnSpc>
              <a:spcBef>
                <a:spcPts val="168"/>
              </a:spcBef>
            </a:pP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В</a:t>
            </a:r>
            <a:r>
              <a:rPr lang="ru-RU" sz="3600" b="1" spc="-9" dirty="0" smtClean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дет</a:t>
            </a:r>
            <a:r>
              <a:rPr lang="ru-RU" sz="3600" b="1" spc="9" dirty="0">
                <a:solidFill>
                  <a:srgbClr val="7030A0"/>
                </a:solidFill>
                <a:latin typeface="+mj-lt"/>
                <a:cs typeface="Times New Roman"/>
              </a:rPr>
              <a:t>с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ком</a:t>
            </a:r>
            <a:r>
              <a:rPr lang="ru-RU" sz="3600" b="1" spc="-14" dirty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с</a:t>
            </a:r>
            <a:r>
              <a:rPr lang="ru-RU" sz="3600" b="1" spc="9" dirty="0">
                <a:solidFill>
                  <a:srgbClr val="7030A0"/>
                </a:solidFill>
                <a:latin typeface="+mj-lt"/>
                <a:cs typeface="Times New Roman"/>
              </a:rPr>
              <a:t>а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ду </a:t>
            </a: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реб</a:t>
            </a:r>
            <a:r>
              <a:rPr lang="ru-RU" sz="3600" b="1" spc="9" dirty="0" smtClean="0">
                <a:solidFill>
                  <a:srgbClr val="7030A0"/>
                </a:solidFill>
                <a:latin typeface="+mj-lt"/>
                <a:cs typeface="Times New Roman"/>
              </a:rPr>
              <a:t>е</a:t>
            </a: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нку</a:t>
            </a:r>
            <a:r>
              <a:rPr lang="ru-RU" sz="3600" b="1" spc="-14" dirty="0" smtClean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важ</a:t>
            </a:r>
            <a:r>
              <a:rPr lang="ru-RU" sz="3600" b="1" spc="9" dirty="0">
                <a:solidFill>
                  <a:srgbClr val="7030A0"/>
                </a:solidFill>
                <a:latin typeface="+mj-lt"/>
                <a:cs typeface="Times New Roman"/>
              </a:rPr>
              <a:t>н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о</a:t>
            </a:r>
            <a:r>
              <a:rPr lang="ru-RU" sz="3600" b="1" spc="-14" dirty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ч</a:t>
            </a:r>
            <a:r>
              <a:rPr lang="ru-RU" sz="3600" b="1" spc="4" dirty="0">
                <a:solidFill>
                  <a:srgbClr val="7030A0"/>
                </a:solidFill>
                <a:latin typeface="+mj-lt"/>
                <a:cs typeface="Times New Roman"/>
              </a:rPr>
              <a:t>у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вствовать</a:t>
            </a:r>
            <a:r>
              <a:rPr lang="ru-RU" sz="3600" b="1" spc="-34" dirty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с</a:t>
            </a:r>
            <a:r>
              <a:rPr lang="ru-RU" sz="3600" b="1" spc="4" dirty="0">
                <a:solidFill>
                  <a:srgbClr val="7030A0"/>
                </a:solidFill>
                <a:latin typeface="+mj-lt"/>
                <a:cs typeface="Times New Roman"/>
              </a:rPr>
              <a:t>е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бя люб</a:t>
            </a:r>
            <a:r>
              <a:rPr lang="ru-RU" sz="3600" b="1" spc="4" dirty="0">
                <a:solidFill>
                  <a:srgbClr val="7030A0"/>
                </a:solidFill>
                <a:latin typeface="+mj-lt"/>
                <a:cs typeface="Times New Roman"/>
              </a:rPr>
              <a:t>и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мым</a:t>
            </a:r>
            <a:r>
              <a:rPr lang="ru-RU" sz="3600" b="1" spc="-19" dirty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+mj-lt"/>
                <a:cs typeface="Times New Roman"/>
              </a:rPr>
              <a:t>и </a:t>
            </a: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н</a:t>
            </a:r>
            <a:r>
              <a:rPr lang="ru-RU" sz="3600" b="1" spc="9" dirty="0" smtClean="0">
                <a:solidFill>
                  <a:srgbClr val="7030A0"/>
                </a:solidFill>
                <a:latin typeface="+mj-lt"/>
                <a:cs typeface="Times New Roman"/>
              </a:rPr>
              <a:t>е</a:t>
            </a: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повт</a:t>
            </a:r>
            <a:r>
              <a:rPr lang="ru-RU" sz="3600" b="1" spc="4" dirty="0" smtClean="0">
                <a:solidFill>
                  <a:srgbClr val="7030A0"/>
                </a:solidFill>
                <a:latin typeface="+mj-lt"/>
                <a:cs typeface="Times New Roman"/>
              </a:rPr>
              <a:t>о</a:t>
            </a:r>
            <a:r>
              <a:rPr lang="ru-RU" sz="3600" b="1" dirty="0" smtClean="0">
                <a:solidFill>
                  <a:srgbClr val="7030A0"/>
                </a:solidFill>
                <a:latin typeface="+mj-lt"/>
                <a:cs typeface="Times New Roman"/>
              </a:rPr>
              <a:t>римым</a:t>
            </a:r>
            <a:r>
              <a:rPr lang="ru-RU" sz="3600" b="1" spc="-34" dirty="0" smtClean="0">
                <a:solidFill>
                  <a:srgbClr val="7030A0"/>
                </a:solidFill>
                <a:latin typeface="+mj-lt"/>
                <a:cs typeface="Times New Roman"/>
              </a:rPr>
              <a:t> </a:t>
            </a:r>
            <a:endParaRPr lang="ru-RU" sz="3600" b="1" dirty="0">
              <a:solidFill>
                <a:srgbClr val="7030A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4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628800"/>
            <a:ext cx="705678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noFill/>
                </a:ln>
                <a:solidFill>
                  <a:srgbClr val="7030A0"/>
                </a:solidFill>
                <a:latin typeface="+mj-lt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800" b="1" dirty="0" smtClean="0">
                <a:ln w="11430">
                  <a:noFill/>
                </a:ln>
                <a:solidFill>
                  <a:srgbClr val="7030A0"/>
                </a:solidFill>
                <a:latin typeface="+mj-lt"/>
                <a:cs typeface="Times New Roman" pitchFamily="18" charset="0"/>
              </a:rPr>
              <a:t>за внимание!</a:t>
            </a:r>
            <a:endParaRPr lang="ru-RU" sz="8800" b="1" cap="none" spc="0" dirty="0">
              <a:ln w="11430">
                <a:noFill/>
              </a:ln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9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457865108"/>
              </p:ext>
            </p:extLst>
          </p:nvPr>
        </p:nvGraphicFramePr>
        <p:xfrm>
          <a:off x="1259632" y="1484784"/>
          <a:ext cx="756084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1720" y="476672"/>
            <a:ext cx="5616624" cy="648072"/>
          </a:xfrm>
        </p:spPr>
        <p:txBody>
          <a:bodyPr/>
          <a:lstStyle/>
          <a:p>
            <a:r>
              <a:rPr lang="ru-RU" sz="2400" b="1" dirty="0" smtClean="0"/>
              <a:t>Зоны для разного вида активности</a:t>
            </a:r>
            <a:endParaRPr lang="ru-RU" sz="2400" b="1" dirty="0"/>
          </a:p>
        </p:txBody>
      </p:sp>
      <p:pic>
        <p:nvPicPr>
          <p:cNvPr id="4" name="Рисунок 3" descr="IMG_20221003_145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2852936"/>
            <a:ext cx="2903054" cy="2391149"/>
          </a:xfrm>
          <a:prstGeom prst="rect">
            <a:avLst/>
          </a:prstGeom>
        </p:spPr>
      </p:pic>
      <p:pic>
        <p:nvPicPr>
          <p:cNvPr id="5" name="Рисунок 4" descr="IMG_20221003_1514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852936"/>
            <a:ext cx="2484276" cy="3312368"/>
          </a:xfrm>
          <a:prstGeom prst="rect">
            <a:avLst/>
          </a:prstGeom>
        </p:spPr>
      </p:pic>
      <p:pic>
        <p:nvPicPr>
          <p:cNvPr id="6" name="Рисунок 5" descr="IMG_20221003_1716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2852936"/>
            <a:ext cx="266429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4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214414" y="1643050"/>
            <a:ext cx="6715172" cy="3972237"/>
            <a:chOff x="607288" y="-815361"/>
            <a:chExt cx="7925152" cy="52275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48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0"/>
              <a:ext cx="6491880" cy="52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rgbClr val="0070C0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14414" y="1340768"/>
            <a:ext cx="4572000" cy="4191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ct val="200000"/>
              </a:lnSpc>
              <a:spcBef>
                <a:spcPts val="147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Содерж</a:t>
            </a:r>
            <a:r>
              <a:rPr lang="ru-RU" sz="2000" b="1" spc="9" dirty="0">
                <a:solidFill>
                  <a:srgbClr val="003366"/>
                </a:solidFill>
                <a:latin typeface="Times New Roman"/>
                <a:cs typeface="Times New Roman"/>
              </a:rPr>
              <a:t>а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т</a:t>
            </a:r>
            <a:r>
              <a:rPr lang="ru-RU" sz="2000" b="1" spc="-9" dirty="0">
                <a:solidFill>
                  <a:srgbClr val="003366"/>
                </a:solidFill>
                <a:latin typeface="Times New Roman"/>
                <a:cs typeface="Times New Roman"/>
              </a:rPr>
              <a:t>е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льн</a:t>
            </a:r>
            <a:r>
              <a:rPr lang="ru-RU" sz="2000" b="1" spc="9" dirty="0">
                <a:solidFill>
                  <a:srgbClr val="003366"/>
                </a:solidFill>
                <a:latin typeface="Times New Roman"/>
                <a:cs typeface="Times New Roman"/>
              </a:rPr>
              <a:t>о</a:t>
            </a:r>
            <a:r>
              <a:rPr lang="ru-RU" sz="2000" b="1" spc="4" dirty="0">
                <a:solidFill>
                  <a:srgbClr val="003366"/>
                </a:solidFill>
                <a:latin typeface="Times New Roman"/>
                <a:cs typeface="Times New Roman"/>
              </a:rPr>
              <a:t>-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насыщенная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53263">
              <a:lnSpc>
                <a:spcPct val="200000"/>
              </a:lnSpc>
              <a:spcBef>
                <a:spcPts val="664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Полифункциона</a:t>
            </a:r>
            <a:r>
              <a:rPr lang="ru-RU" sz="2000" b="1" spc="9" dirty="0">
                <a:solidFill>
                  <a:srgbClr val="003366"/>
                </a:solidFill>
                <a:latin typeface="Times New Roman"/>
                <a:cs typeface="Times New Roman"/>
              </a:rPr>
              <a:t>л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ьная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53263">
              <a:lnSpc>
                <a:spcPct val="200000"/>
              </a:lnSpc>
              <a:spcBef>
                <a:spcPts val="814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Транс</a:t>
            </a:r>
            <a:r>
              <a:rPr lang="ru-RU" sz="2000" b="1" spc="-9" dirty="0">
                <a:solidFill>
                  <a:srgbClr val="003366"/>
                </a:solidFill>
                <a:latin typeface="Times New Roman"/>
                <a:cs typeface="Times New Roman"/>
              </a:rPr>
              <a:t>ф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о</a:t>
            </a:r>
            <a:r>
              <a:rPr lang="ru-RU" sz="2000" b="1" spc="4" dirty="0">
                <a:solidFill>
                  <a:srgbClr val="003366"/>
                </a:solidFill>
                <a:latin typeface="Times New Roman"/>
                <a:cs typeface="Times New Roman"/>
              </a:rPr>
              <a:t>р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мируемая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53263">
              <a:lnSpc>
                <a:spcPct val="200000"/>
              </a:lnSpc>
              <a:spcBef>
                <a:spcPts val="812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Вари</a:t>
            </a:r>
            <a:r>
              <a:rPr lang="ru-RU" sz="2000" b="1" spc="9" dirty="0">
                <a:solidFill>
                  <a:srgbClr val="003366"/>
                </a:solidFill>
                <a:latin typeface="Times New Roman"/>
                <a:cs typeface="Times New Roman"/>
              </a:rPr>
              <a:t>а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тивная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53263">
              <a:lnSpc>
                <a:spcPct val="200000"/>
              </a:lnSpc>
              <a:spcBef>
                <a:spcPts val="812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Доступная</a:t>
            </a:r>
            <a:endParaRPr lang="ru-RU" sz="2000" dirty="0">
              <a:latin typeface="Times New Roman"/>
              <a:cs typeface="Times New Roman"/>
            </a:endParaRPr>
          </a:p>
          <a:p>
            <a:pPr marL="12700" marR="53263">
              <a:lnSpc>
                <a:spcPct val="200000"/>
              </a:lnSpc>
              <a:spcBef>
                <a:spcPts val="815"/>
              </a:spcBef>
            </a:pPr>
            <a:r>
              <a:rPr lang="ru-RU" sz="2000" dirty="0">
                <a:solidFill>
                  <a:srgbClr val="003366"/>
                </a:solidFill>
                <a:latin typeface="Wingdings"/>
                <a:cs typeface="Wingdings"/>
              </a:rPr>
              <a:t></a:t>
            </a:r>
            <a:r>
              <a:rPr lang="ru-RU" sz="2000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spc="79" dirty="0">
                <a:solidFill>
                  <a:srgbClr val="003366"/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Безопас</a:t>
            </a:r>
            <a:r>
              <a:rPr lang="ru-RU" sz="2000" b="1" spc="-9" dirty="0">
                <a:solidFill>
                  <a:srgbClr val="003366"/>
                </a:solidFill>
                <a:latin typeface="Times New Roman"/>
                <a:cs typeface="Times New Roman"/>
              </a:rPr>
              <a:t>н</a:t>
            </a:r>
            <a:r>
              <a:rPr lang="ru-RU" sz="2000" b="1" dirty="0">
                <a:solidFill>
                  <a:srgbClr val="003366"/>
                </a:solidFill>
                <a:latin typeface="Times New Roman"/>
                <a:cs typeface="Times New Roman"/>
              </a:rPr>
              <a:t>ая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332656"/>
            <a:ext cx="696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 в группе</a:t>
            </a:r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6866" y="332656"/>
            <a:ext cx="3564694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626" marR="93418" algn="ctr">
              <a:lnSpc>
                <a:spcPts val="3775"/>
              </a:lnSpc>
              <a:spcBef>
                <a:spcPts val="188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музыки</a:t>
            </a:r>
            <a:endParaRPr lang="ru-RU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marL="12700">
              <a:lnSpc>
                <a:spcPts val="3775"/>
              </a:lnSpc>
              <a:spcBef>
                <a:spcPts val="188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Constantia" panose="02030602050306030303" pitchFamily="18" charset="0"/>
                <a:cs typeface="Times New Roman"/>
              </a:rPr>
              <a:t>  </a:t>
            </a:r>
            <a:endParaRPr lang="ru-RU" sz="3200" dirty="0">
              <a:solidFill>
                <a:srgbClr val="FF0000"/>
              </a:solidFill>
              <a:latin typeface="Constantia" panose="02030602050306030303" pitchFamily="18" charset="0"/>
              <a:cs typeface="Times New Roman"/>
            </a:endParaRPr>
          </a:p>
        </p:txBody>
      </p:sp>
      <p:pic>
        <p:nvPicPr>
          <p:cNvPr id="3" name="Рисунок 2" descr="IMG_20220928_162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7848872" cy="5538429"/>
          </a:xfrm>
          <a:prstGeom prst="rect">
            <a:avLst/>
          </a:prstGeom>
        </p:spPr>
      </p:pic>
      <p:pic>
        <p:nvPicPr>
          <p:cNvPr id="4" name="Рисунок 3" descr="IMG_20220929_164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9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96552" y="2606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безопасности</a:t>
            </a:r>
            <a:endParaRPr lang="ru-RU" sz="3600" b="1" dirty="0">
              <a:ln w="19050">
                <a:noFill/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" name="Рисунок 9" descr="IMG_20220930_122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601" y="1003719"/>
            <a:ext cx="4176464" cy="5568618"/>
          </a:xfrm>
          <a:prstGeom prst="rect">
            <a:avLst/>
          </a:prstGeom>
        </p:spPr>
      </p:pic>
      <p:pic>
        <p:nvPicPr>
          <p:cNvPr id="11" name="Рисунок 10" descr="IMG_20220930_122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32655"/>
            <a:ext cx="3456384" cy="3428049"/>
          </a:xfrm>
          <a:prstGeom prst="rect">
            <a:avLst/>
          </a:prstGeom>
        </p:spPr>
      </p:pic>
      <p:pic>
        <p:nvPicPr>
          <p:cNvPr id="12" name="Рисунок 11" descr="IMG_20220930_122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4276" y="3828432"/>
            <a:ext cx="3694188" cy="27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5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9"/>
            <a:ext cx="77410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патриотического воспитания</a:t>
            </a:r>
            <a:endParaRPr lang="ru-RU" sz="3600" b="1" dirty="0">
              <a:ln w="24500" cmpd="dbl">
                <a:noFill/>
                <a:prstDash val="solid"/>
                <a:miter lim="800000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 descr="IMG_20220930_08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5293949" cy="5714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1725" y="2564904"/>
            <a:ext cx="2922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Если не мы, то кто же,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Детям нашим поможет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Россию любить и знать!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Как важно не опоздать….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За сожжение флага России жительнице Саранска ограничили свободу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36" y="836712"/>
            <a:ext cx="2400265" cy="1440160"/>
          </a:xfrm>
          <a:prstGeom prst="rect">
            <a:avLst/>
          </a:prstGeom>
          <a:noFill/>
        </p:spPr>
      </p:pic>
      <p:pic>
        <p:nvPicPr>
          <p:cNvPr id="2052" name="Picture 4" descr="https://avatars.mds.yandex.net/i?id=f3a99099f6681957e10d51834a3c94b8-5259265-images-thumbs&amp;ref=rim&amp;n=33&amp;w=200&amp;h=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194" y="4149080"/>
            <a:ext cx="2496277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3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52482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>
                  <a:noFill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 конструирования</a:t>
            </a:r>
            <a:endParaRPr lang="ru-RU" sz="3600" b="1" cap="none" spc="0" dirty="0">
              <a:ln w="11430">
                <a:noFill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Рисунок 7" descr="IMG_20220928_133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64704"/>
            <a:ext cx="3384376" cy="3849285"/>
          </a:xfrm>
          <a:prstGeom prst="rect">
            <a:avLst/>
          </a:prstGeom>
        </p:spPr>
      </p:pic>
      <p:pic>
        <p:nvPicPr>
          <p:cNvPr id="4" name="Рисунок 3" descr="IMG_20221003_144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437112"/>
            <a:ext cx="3528392" cy="2232248"/>
          </a:xfrm>
          <a:prstGeom prst="rect">
            <a:avLst/>
          </a:prstGeom>
        </p:spPr>
      </p:pic>
      <p:pic>
        <p:nvPicPr>
          <p:cNvPr id="5" name="Рисунок 4" descr="IMG_20221003_145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764704"/>
            <a:ext cx="3312368" cy="4248472"/>
          </a:xfrm>
          <a:prstGeom prst="rect">
            <a:avLst/>
          </a:prstGeom>
        </p:spPr>
      </p:pic>
      <p:pic>
        <p:nvPicPr>
          <p:cNvPr id="6" name="Рисунок 5" descr="IMG_20221003_1457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17032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8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9"/>
            <a:ext cx="77410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«Хочу в школу»</a:t>
            </a:r>
            <a:endParaRPr lang="ru-RU" sz="3600" b="1" dirty="0">
              <a:ln w="24500" cmpd="dbl">
                <a:noFill/>
                <a:prstDash val="solid"/>
                <a:miter lim="800000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 descr="IMG_20221003_135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2695595" cy="5229200"/>
          </a:xfrm>
          <a:prstGeom prst="rect">
            <a:avLst/>
          </a:prstGeom>
        </p:spPr>
      </p:pic>
      <p:pic>
        <p:nvPicPr>
          <p:cNvPr id="4" name="Рисунок 3" descr="IMG_20221003_135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908720"/>
            <a:ext cx="2027576" cy="2592288"/>
          </a:xfrm>
          <a:prstGeom prst="rect">
            <a:avLst/>
          </a:prstGeom>
        </p:spPr>
      </p:pic>
      <p:pic>
        <p:nvPicPr>
          <p:cNvPr id="5" name="Рисунок 4" descr="IMG_20221003_135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0978" y="3645024"/>
            <a:ext cx="1900525" cy="2448272"/>
          </a:xfrm>
          <a:prstGeom prst="rect">
            <a:avLst/>
          </a:prstGeom>
        </p:spPr>
      </p:pic>
      <p:pic>
        <p:nvPicPr>
          <p:cNvPr id="7" name="Рисунок 6" descr="IMG_20221003_141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3" y="980728"/>
            <a:ext cx="3552395" cy="2664296"/>
          </a:xfrm>
          <a:prstGeom prst="rect">
            <a:avLst/>
          </a:prstGeom>
        </p:spPr>
      </p:pic>
      <p:pic>
        <p:nvPicPr>
          <p:cNvPr id="8" name="Рисунок 7" descr="IMG_20221003_1713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717032"/>
            <a:ext cx="3590376" cy="23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Уголок экспериментирования</a:t>
            </a:r>
            <a:endParaRPr lang="ru-RU" sz="3600" b="1" dirty="0">
              <a:ln w="19050">
                <a:noFill/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 descr="IMG_20220929_164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2448272" cy="3264363"/>
          </a:xfrm>
          <a:prstGeom prst="rect">
            <a:avLst/>
          </a:prstGeom>
        </p:spPr>
      </p:pic>
      <p:pic>
        <p:nvPicPr>
          <p:cNvPr id="5" name="Рисунок 4" descr="IMG_20221003_143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933056"/>
            <a:ext cx="3552394" cy="2664296"/>
          </a:xfrm>
          <a:prstGeom prst="rect">
            <a:avLst/>
          </a:prstGeom>
        </p:spPr>
      </p:pic>
      <p:pic>
        <p:nvPicPr>
          <p:cNvPr id="6" name="Рисунок 5" descr="IMG_20221003_1432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980728"/>
            <a:ext cx="2416498" cy="2419596"/>
          </a:xfrm>
          <a:prstGeom prst="rect">
            <a:avLst/>
          </a:prstGeom>
        </p:spPr>
      </p:pic>
      <p:pic>
        <p:nvPicPr>
          <p:cNvPr id="8" name="Рисунок 7" descr="IMG_20221003_143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05064"/>
            <a:ext cx="3414011" cy="2636912"/>
          </a:xfrm>
          <a:prstGeom prst="rect">
            <a:avLst/>
          </a:prstGeom>
        </p:spPr>
      </p:pic>
      <p:pic>
        <p:nvPicPr>
          <p:cNvPr id="9" name="Рисунок 8" descr="IMG_20221003_1429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700808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51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135</Words>
  <Application>Microsoft Office PowerPoint</Application>
  <PresentationFormat>Экран (4:3)</PresentationFormat>
  <Paragraphs>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1_Тема Office</vt:lpstr>
      <vt:lpstr>МБДОУ «Детский сад №5» п.г.т. Уруссу</vt:lpstr>
      <vt:lpstr>Зоны для разного вида активности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КудряшКА</cp:lastModifiedBy>
  <cp:revision>92</cp:revision>
  <dcterms:created xsi:type="dcterms:W3CDTF">2014-07-06T18:18:01Z</dcterms:created>
  <dcterms:modified xsi:type="dcterms:W3CDTF">2023-03-13T11:37:55Z</dcterms:modified>
</cp:coreProperties>
</file>