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0" r:id="rId7"/>
    <p:sldId id="265" r:id="rId8"/>
    <p:sldId id="269" r:id="rId9"/>
    <p:sldId id="268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4" r:id="rId18"/>
    <p:sldId id="280" r:id="rId19"/>
    <p:sldId id="281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FF6699"/>
    <a:srgbClr val="0033CC"/>
    <a:srgbClr val="FF99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43;&#1056;&#1059;&#1055;&#1055;&#1067;\&#1082;&#1086;&#1085;&#1082;&#1091;&#1088;&#1089;&#1099;\&#1052;&#1054;&#1048;\&#1062;&#1044;&#1054;&#1044;%20&#1079;&#1076;&#1086;&#1088;&#1086;&#1074;&#1100;&#1077;&#1089;&#1073;&#1077;&#1088;&#1077;&#1078;&#1077;&#1085;&#1080;&#1077;\&#1079;&#1076;&#1086;&#1088;.%20&#1090;&#1077;&#1093;&#1085;&#1086;&#1083;&#1086;&#1075;&#1080;&#1080;%20%202\&#1051;&#1072;&#1079;&#1072;&#1088;&#1077;&#1074;&#1072;%20&#1045;.&#1042;\&#1079;&#1076;&#1086;&#1088;&#1086;&#1074;%20&#1087;&#1088;&#1077;&#1079;&#1077;&#1085;&#1090;&#1082;-.wav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доров презентк-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7308304" y="6237312"/>
            <a:ext cx="304800" cy="304800"/>
          </a:xfrm>
          <a:prstGeom prst="rect">
            <a:avLst/>
          </a:prstGeom>
        </p:spPr>
      </p:pic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3284984"/>
            <a:ext cx="2843808" cy="14219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75656" y="2084655"/>
            <a:ext cx="70230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Здоровьесберегающие</a:t>
            </a:r>
            <a:r>
              <a:rPr lang="ru-RU" sz="48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 технологии</a:t>
            </a:r>
            <a:endParaRPr lang="ru-RU" sz="4800" b="1" cap="none" spc="0" dirty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7572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Физическое здоровье детей неразрывно связано с их психическим здоровьем, эмоциональным благополучием.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914" y="1874728"/>
            <a:ext cx="88924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Цель </a:t>
            </a:r>
            <a:r>
              <a:rPr lang="ru-RU" sz="2800" b="1" dirty="0"/>
              <a:t>этой деятельности – обеспечение эмоционального комфорта и позитивного психологического самочувствия ребенка в процессе общения со сверстниками и взрослыми в детском саду, семье, так как эмоциональный настрой, психическое благополучие, бодрое настроение детей является важным для их здоровья.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300" y="5031434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err="1" smtClean="0">
                <a:ea typeface="Calibri"/>
                <a:cs typeface="Times New Roman"/>
              </a:rPr>
              <a:t>Сказкотерапия</a:t>
            </a:r>
            <a:r>
              <a:rPr lang="ru-RU" sz="2800" b="1" dirty="0">
                <a:ea typeface="Calibri"/>
                <a:cs typeface="Times New Roman"/>
              </a:rPr>
              <a:t>, </a:t>
            </a:r>
            <a:r>
              <a:rPr lang="ru-RU" sz="2800" b="1" dirty="0" smtClean="0">
                <a:ea typeface="Calibri"/>
                <a:cs typeface="Times New Roman"/>
              </a:rPr>
              <a:t>музыкотерапия</a:t>
            </a:r>
            <a:r>
              <a:rPr lang="ru-RU" sz="2800" b="1" dirty="0">
                <a:ea typeface="Calibri"/>
                <a:cs typeface="Times New Roman"/>
              </a:rPr>
              <a:t>, </a:t>
            </a:r>
            <a:r>
              <a:rPr lang="ru-RU" sz="2800" b="1" dirty="0" smtClean="0">
                <a:ea typeface="Calibri"/>
                <a:cs typeface="Times New Roman"/>
              </a:rPr>
              <a:t>песочная </a:t>
            </a:r>
            <a:r>
              <a:rPr lang="ru-RU" sz="2800" b="1" dirty="0">
                <a:ea typeface="Calibri"/>
                <a:cs typeface="Times New Roman"/>
              </a:rPr>
              <a:t>терапия, </a:t>
            </a:r>
            <a:r>
              <a:rPr lang="ru-RU" sz="2800" b="1" dirty="0" err="1">
                <a:ea typeface="Calibri"/>
                <a:cs typeface="Times New Roman"/>
              </a:rPr>
              <a:t>психогимнастика</a:t>
            </a:r>
            <a:r>
              <a:rPr lang="ru-RU" sz="2800" b="1" dirty="0">
                <a:ea typeface="Calibri"/>
                <a:cs typeface="Times New Roman"/>
              </a:rPr>
              <a:t>, </a:t>
            </a:r>
            <a:r>
              <a:rPr lang="ru-RU" sz="2800" b="1" dirty="0" smtClean="0">
                <a:ea typeface="Calibri"/>
                <a:cs typeface="Times New Roman"/>
              </a:rPr>
              <a:t>сухой </a:t>
            </a:r>
            <a:r>
              <a:rPr lang="ru-RU" sz="2800" b="1" dirty="0">
                <a:ea typeface="Calibri"/>
                <a:cs typeface="Times New Roman"/>
              </a:rPr>
              <a:t>бассейн, пальчиковая </a:t>
            </a:r>
            <a:r>
              <a:rPr lang="ru-RU" sz="2800" b="1" dirty="0" smtClean="0">
                <a:ea typeface="Calibri"/>
                <a:cs typeface="Times New Roman"/>
              </a:rPr>
              <a:t>гимнастика, самомассаж, мелкая моторика, релаксация </a:t>
            </a:r>
            <a:endParaRPr lang="ru-RU" sz="28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404664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/>
              <a:t>Сказкотерапия</a:t>
            </a:r>
            <a:r>
              <a:rPr lang="ru-RU" sz="2400" b="1" dirty="0"/>
              <a:t> — метод, использующий сказочную форму для интеграции личности, развития творческих способностей, расширение сознания, совершенствования взаимодействия с окружающим миром.</a:t>
            </a:r>
          </a:p>
        </p:txBody>
      </p:sp>
      <p:pic>
        <p:nvPicPr>
          <p:cNvPr id="4" name="Рисунок 3" descr="https://sun4-20.userapi.com/impg/rKvldFQqX4uLyqk4b0jUFrr817I5vevORPd8Bw/WbqZ-mJisec.jpg?size=1280x960&amp;quality=95&amp;sign=fa654998e402b6e5a88f492aa2466fc4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6734"/>
            <a:ext cx="4104456" cy="331236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sun9-50.userapi.com/impg/kVketVl3myL3bM_N428k2SCnBkl42e5yUo142Q/yr2IBN_hAoE.jpg?size=1280x960&amp;quality=95&amp;sign=20faf4de1d1710e4509c239af5136fed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6" y="2924944"/>
            <a:ext cx="4104456" cy="331236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8640"/>
            <a:ext cx="70663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Бодрящая гимнастика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3356992"/>
            <a:ext cx="39100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Самомассаж</a:t>
            </a:r>
            <a:endParaRPr lang="ru-RU" sz="48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1" y="0"/>
            <a:ext cx="9149071" cy="68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0003" y="207160"/>
            <a:ext cx="760408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Песочная терапия </a:t>
            </a:r>
            <a:r>
              <a:rPr lang="ru-RU" sz="2400" b="1" dirty="0" smtClean="0"/>
              <a:t>– это один </a:t>
            </a:r>
            <a:r>
              <a:rPr lang="ru-RU" sz="2400" b="1" dirty="0"/>
              <a:t>из методов психотерапии. </a:t>
            </a:r>
            <a:r>
              <a:rPr lang="ru-RU" sz="2400" b="1" dirty="0" smtClean="0"/>
              <a:t>Ребенок </a:t>
            </a:r>
            <a:r>
              <a:rPr lang="ru-RU" sz="2400" b="1" dirty="0"/>
              <a:t>в процессе песочной игры имеет возможность выразить свои самые глубокие эмоциональные переживания, он освобождается от страхов, и пережитое не развивается в психическую травму.</a:t>
            </a:r>
          </a:p>
        </p:txBody>
      </p:sp>
      <p:pic>
        <p:nvPicPr>
          <p:cNvPr id="9" name="Рисунок 8" descr="https://sun9-78.userapi.com/impg/QLwxBn9cCnyi7tObRZjOXCN4CZeJfs8oF4YhEA/SJhnlcGkDMM.jpg?size=810x1080&amp;quality=95&amp;sign=494181c43d7ae8d9fc1a3971a4efb03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61" y="2708920"/>
            <a:ext cx="3171818" cy="37660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sun9-76.userapi.com/impg/PVfwA3CrqR5TGoqkFG4J-KcS5lliWQkgmiWiCw/Kwa9JdT6qWU.jpg?size=810x1080&amp;quality=95&amp;sign=c4190104112a154185edbeecd86ac84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21" y="2708920"/>
            <a:ext cx="3059460" cy="370555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28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1" y="188640"/>
            <a:ext cx="823933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Технологии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психогимнастики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основная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цель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таких занятий, овладение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навыками управления своей эмоциональной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сферой,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развития у детей способности понимать, осознавать свои и чужие эмоции, правильно их выражать и полноценно переживать.</a:t>
            </a:r>
          </a:p>
        </p:txBody>
      </p:sp>
      <p:pic>
        <p:nvPicPr>
          <p:cNvPr id="6" name="Рисунок 5" descr="https://sun4-19.userapi.com/impg/F0yD0nSvgulVNwp-7nY31teUX0mO7Pd9U0eIUw/915Hwy_eg8g.jpg?size=1280x960&amp;quality=95&amp;sign=f52f0f3ab4a8f9ee2c33657a34daca3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89188"/>
            <a:ext cx="2736304" cy="207303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sun9-21.userapi.com/impg/SgdNTcl_NsB9Wjy2GUBh7sd8aNm9R5qVqvqEOg/VRp0A0_4aQE.jpg?size=1280x960&amp;quality=95&amp;sign=cfafeea4961d7c7af0b5f78b2e5a85b1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10221"/>
            <a:ext cx="2736304" cy="223114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sun9-54.userapi.com/impg/qJi0FLw9OEv2kAdxA7aZgaIKg1fNxvsKpmzMxw/3AHv8DcL1TE.jpg?size=810x1080&amp;quality=95&amp;sign=9820d3e80a6564b6327385338b93811c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7" y="2948528"/>
            <a:ext cx="2160240" cy="324036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sun9-65.userapi.com/impg/nZ7Rm3t2RMa-kLP8tXkhA3Iuu4ok1eeEIkW4Hw/f8mkzha_i3U.jpg?size=810x1080&amp;quality=95&amp;sign=cdcd9b45bd12040e509271dc9dc57029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2327351" cy="324036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4925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88640"/>
            <a:ext cx="772020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Технологии музыкального воздействия</a:t>
            </a:r>
            <a:r>
              <a:rPr lang="ru-RU" sz="2400" b="1" dirty="0"/>
              <a:t>- одно из направлений арт-терапии, помогает преодолеть внутренние конфликты и достичь внутренней </a:t>
            </a:r>
            <a:r>
              <a:rPr lang="ru-RU" sz="2400" b="1" dirty="0" smtClean="0"/>
              <a:t>гармонии. Игра </a:t>
            </a:r>
            <a:r>
              <a:rPr lang="ru-RU" sz="2400" b="1" dirty="0"/>
              <a:t>на детских музыкальных </a:t>
            </a:r>
            <a:r>
              <a:rPr lang="ru-RU" sz="2400" b="1" dirty="0" smtClean="0"/>
              <a:t>инструментах, положительно влияет </a:t>
            </a:r>
            <a:r>
              <a:rPr lang="ru-RU" sz="2400" b="1" dirty="0"/>
              <a:t>на развитие творчества, на стабилизацию эмоционального </a:t>
            </a:r>
            <a:r>
              <a:rPr lang="ru-RU" sz="2400" b="1" dirty="0" smtClean="0"/>
              <a:t>фона. </a:t>
            </a:r>
            <a:endParaRPr lang="ru-RU" sz="2400" b="1" dirty="0"/>
          </a:p>
        </p:txBody>
      </p:sp>
      <p:pic>
        <p:nvPicPr>
          <p:cNvPr id="5" name="Рисунок 4" descr="https://sun4-18.userapi.com/impg/A1l47DM9gaD2XnkyoFWDXOMVlFt9fLZ46Urjvw/qmMOCJEyxzQ.jpg?size=1280x960&amp;quality=95&amp;sign=0a519ca0a675cd692d5a41b08781a47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7" y="2870585"/>
            <a:ext cx="4336975" cy="331236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un9-37.userapi.com/impg/DLooKYhGnyFxRyX2qdDR2FeSLCnnVEXXb_G1og/q-urw0R4QVA.jpg?size=810x1080&amp;quality=95&amp;sign=9fa4ce21e3ea6443dc8fef590697cd9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58254"/>
            <a:ext cx="2808312" cy="385313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4925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88640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Сухой бассейн снимает эмоциональное напряжение. Ребенок, играя в сухом бассейне, получает много полезного для здоровья. В первую очередь, это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массаж, он происходит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во время игр с шариками практически на всей поверхности тела ребенка. Игры в сухом бассейне положительно влияют на систему кровообращения и дыхания ребенка. </a:t>
            </a:r>
          </a:p>
        </p:txBody>
      </p:sp>
      <p:pic>
        <p:nvPicPr>
          <p:cNvPr id="5" name="Рисунок 4" descr="https://sun9-46.userapi.com/impg/hcaBPTHbq1HZxKlBynq9ZqM_BygBqvrD1evYfQ/av4COSkk70g.jpg?size=1280x960&amp;quality=95&amp;sign=c1c21c4e1addb20d093c1166d9d1143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r="21143"/>
          <a:stretch/>
        </p:blipFill>
        <p:spPr bwMode="auto">
          <a:xfrm>
            <a:off x="5580112" y="2903435"/>
            <a:ext cx="2904356" cy="381235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38.userapi.com/impg/kofS-Iqzvk4PNAun7IX6QYuBSYDWtjJQYfXKgA/KkFM6Idh8LQ.jpg?size=810x1080&amp;quality=95&amp;sign=497529a4fabb41d76d1b4b2012d393f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2" y="2868663"/>
            <a:ext cx="2836158" cy="3816424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4925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7956" y="188640"/>
            <a:ext cx="6318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Пальчиковая гимнастика решает множество задач в развитии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ребенка, они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развивают не только ловкость и точность рук, но и мозг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ребенка. Главная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цель пальчиковых игр – переключение внимания, улучшение координации и мелкой моторики, что напрямую воздействует на умственное развитие ребенка</a:t>
            </a:r>
          </a:p>
        </p:txBody>
      </p:sp>
      <p:pic>
        <p:nvPicPr>
          <p:cNvPr id="5" name="Рисунок 4" descr="https://sun9-20.userapi.com/impg/J2dAVIymdEqxtyEJ1n3C827YmvD2o8dC99fQZQ/VwxeQttBUzA.jpg?size=1280x960&amp;quality=95&amp;sign=ba4407ff54b6dedbe06da3223ddd354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9" y="3433762"/>
            <a:ext cx="3957194" cy="288519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un9-61.userapi.com/impg/T_kkSEfL9eEkW4u6-iuAhEIaB__QqtLxGdHglw/qrKv_rZ2bEQ.jpg?size=1280x960&amp;quality=95&amp;sign=94ac39cf712114b96449aec776c7c27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80" y="3433762"/>
            <a:ext cx="3816424" cy="288519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06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332656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Самомассаж прекрасный способ расслабить мышцы и избавиться от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эмоционального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напряжения в забавной игровой форме.</a:t>
            </a:r>
          </a:p>
        </p:txBody>
      </p:sp>
      <p:pic>
        <p:nvPicPr>
          <p:cNvPr id="8" name="Рисунок 7" descr="https://sun9-48.userapi.com/impg/gyn7NIFJ-QUxJbc3uWohv8b0ubNg53Xp2fAp5g/uX4v6ssqpJs.jpg?size=1280x960&amp;quality=95&amp;sign=b7198c4269b6997ad45bd8f2d976895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2131413"/>
            <a:ext cx="3912517" cy="292415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sun9-56.userapi.com/impg/0f8Bsd3AP1tLX6wfoKUiGV1GRzpzHjOwRUT01w/x7jFDsSTGEc.jpg?size=1280x960&amp;quality=95&amp;sign=6c4c79ef5e7f43e1c856dcbcd878010d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5"/>
            <a:ext cx="3744416" cy="292415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6778" y="188640"/>
            <a:ext cx="77768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Технологии развития мелкой моторики.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Движения пальцев рук влияют на развитие моторной функции речи и стимулируют развитие таких психических функций, как мышление, память, внимание.</a:t>
            </a:r>
          </a:p>
        </p:txBody>
      </p:sp>
      <p:pic>
        <p:nvPicPr>
          <p:cNvPr id="4" name="Рисунок 3" descr="https://sun9-40.userapi.com/impg/6XvQ2sXY74q5DYJVjhjoWktNjuo6d6YQUcBpkA/nkzF72L_6XM.jpg?size=810x1080&amp;quality=95&amp;sign=5fb33d62b4f55ddf7b5907675225bf22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/>
          <a:stretch/>
        </p:blipFill>
        <p:spPr bwMode="auto">
          <a:xfrm>
            <a:off x="467545" y="2426969"/>
            <a:ext cx="1986466" cy="280223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21.userapi.com/impg/AKTNAJwOmSzH8e6Nbw4yjZMek4ryFeZdYzEXFQ/96iLZwhsHKM.jpg?size=810x1080&amp;quality=95&amp;sign=47a0bb856c5bde90ea78f96578e16d5b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/>
          <a:stretch/>
        </p:blipFill>
        <p:spPr bwMode="auto">
          <a:xfrm>
            <a:off x="2699792" y="2426969"/>
            <a:ext cx="2071787" cy="280223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34.userapi.com/impg/GDO5eEOi4rRAr3ih_QA24LzM-GcxJkIO_4qE-g/0k_Jp-J3mgg.jpg?size=810x1080&amp;quality=95&amp;sign=1ffea25325111eec0a785a533a293fba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12573"/>
            <a:ext cx="1941125" cy="280029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sun9-50.userapi.com/impg/f0_N8PT5chXsmBpXsu1mX2v78HymEQvrSxGIJQ/RlU-LdsVHJA.jpg?size=1280x960&amp;quality=95&amp;sign=cfd8e9108f1973ace9a9ec6178fd66df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36810"/>
          <a:stretch/>
        </p:blipFill>
        <p:spPr bwMode="auto">
          <a:xfrm>
            <a:off x="7164288" y="2444171"/>
            <a:ext cx="1854066" cy="279584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64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-47501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65065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Релаксация – с использованием оборудования для создания соответствующей обстановки: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муз.сопровождения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 светового сопровождения,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аромо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-сопровождение.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 descr="https://sun9-77.userapi.com/impg/woyGyxgcY4eBSCoP-KOc2SQZEUmoVPz2meA5sA/ubdPDc7zeHk.jpg?size=1280x960&amp;quality=95&amp;sign=290ec7352bf432373290e847ef50367b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8631"/>
          <a:stretch/>
        </p:blipFill>
        <p:spPr bwMode="auto">
          <a:xfrm>
            <a:off x="4863370" y="4531851"/>
            <a:ext cx="2040890" cy="216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59.userapi.com/impg/ZKrnaOMnRBDUSkJGG42CZu4dPcPCp82dxteW_Q/C6G-TfBWsQs.jpg?size=810x1080&amp;quality=95&amp;sign=8ff3d6d626eca1839feab81bf1f8476d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" r="-731"/>
          <a:stretch/>
        </p:blipFill>
        <p:spPr bwMode="auto">
          <a:xfrm>
            <a:off x="4289330" y="2231445"/>
            <a:ext cx="1594485" cy="216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38.userapi.com/impg/lgLwXXC-5vb3SI7lXjsSYZtEHvcUBvBwWcmQqw/3Ey_bdiRPp0.jpg?size=1280x960&amp;quality=95&amp;sign=42b1d6ed0bac959971a5d171950c84d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/>
          <a:stretch/>
        </p:blipFill>
        <p:spPr bwMode="auto">
          <a:xfrm>
            <a:off x="6228184" y="2214745"/>
            <a:ext cx="2448272" cy="216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41.userapi.com/impg/wHGUUIpzQyF2FdK4RtzlpZsY8x5JosFzoaLPEg/JSFa2g3yRMM.jpg?size=1280x960&amp;quality=95&amp;sign=2d8624a30eb75517f069cb0d4b9eb17c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31445"/>
            <a:ext cx="2784475" cy="216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sun9-66.userapi.com/impg/fJni9B3WbO-qe69b83gGh-9YUWEgbzZfI11-3Q/-G7unTwhzJw.jpg?size=810x1080&amp;quality=95&amp;sign=4c55289aa2166b751f3824701c9e311b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/>
          <a:stretch/>
        </p:blipFill>
        <p:spPr bwMode="auto">
          <a:xfrm>
            <a:off x="2435845" y="4543661"/>
            <a:ext cx="1581809" cy="216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660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Здоровьесберегающие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технологии 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</a:p>
        </p:txBody>
      </p:sp>
      <p:pic>
        <p:nvPicPr>
          <p:cNvPr id="205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4457734"/>
            <a:ext cx="1440160" cy="24002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1072" y="249289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itchFamily="18" charset="0"/>
              </a:rPr>
              <a:t>. </a:t>
            </a:r>
          </a:p>
        </p:txBody>
      </p:sp>
      <p:pic>
        <p:nvPicPr>
          <p:cNvPr id="8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4221088"/>
            <a:ext cx="1224136" cy="2040226"/>
          </a:xfrm>
          <a:prstGeom prst="rect">
            <a:avLst/>
          </a:prstGeom>
          <a:noFill/>
        </p:spPr>
      </p:pic>
      <p:pic>
        <p:nvPicPr>
          <p:cNvPr id="9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7704" y="4149080"/>
            <a:ext cx="1310546" cy="2184242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4817774"/>
            <a:ext cx="1224136" cy="2040226"/>
          </a:xfrm>
          <a:prstGeom prst="rect">
            <a:avLst/>
          </a:prstGeom>
          <a:noFill/>
        </p:spPr>
      </p:pic>
      <p:pic>
        <p:nvPicPr>
          <p:cNvPr id="1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4221088"/>
            <a:ext cx="1224136" cy="20402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67" y="23777"/>
            <a:ext cx="925512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926" y="1412775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Таким образом, используя технологии обеспечения социально-психологического благополучия ребенка в детском саду, мы достигаем положительного психоэмоционального развития ребенка, а также психологического комфортного пребывания воспитанников в ДОУ.</a:t>
            </a:r>
          </a:p>
        </p:txBody>
      </p:sp>
    </p:spTree>
    <p:extLst>
      <p:ext uri="{BB962C8B-B14F-4D97-AF65-F5344CB8AC3E}">
        <p14:creationId xmlns:p14="http://schemas.microsoft.com/office/powerpoint/2010/main" val="192588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56084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</a:br>
            <a:endParaRPr lang="ru-RU" sz="24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3076" name="Picture 4" descr="C:\Documents and Settings\User\Рабочий стол\вся фигня\16280489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327509"/>
            <a:ext cx="1428855" cy="244946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0788" y="582067"/>
            <a:ext cx="72996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Здоровьесберегающие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технологии в дошкольной образовательной организации подразделяются на: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медико‐профилактические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оздоровительно‐физкультурные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валеологическое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просвещение родителей;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здоровьесбережения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        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здоровьеобогащения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педагогов;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социально‐психологического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благополучия воспитанника.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107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93610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Медико‐профилактические технологии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обеспечивают сохранение и приумножение здоровья детей под руководством медсестры ДОУ в соответствии с медицинскими требованиями и нормами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099" name="Picture 3" descr="C:\Documents and Settings\User\Рабочий стол\вся фигня\367428730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1988840"/>
            <a:ext cx="828600" cy="674788"/>
          </a:xfrm>
          <a:prstGeom prst="rect">
            <a:avLst/>
          </a:prstGeom>
          <a:noFill/>
        </p:spPr>
      </p:pic>
      <p:pic>
        <p:nvPicPr>
          <p:cNvPr id="5122" name="Picture 2" descr="https://sun9-24.userapi.com/impg/ED3sB5vUgghi13U15hQ8cJS4LVABsRD2OWBUPg/2e22OfqPi20.jpg?size=1280x960&amp;quality=95&amp;sign=aaadcb0617c8eb6bbf8873b6d62f166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79" r="9055" b="6714"/>
          <a:stretch/>
        </p:blipFill>
        <p:spPr bwMode="auto">
          <a:xfrm>
            <a:off x="333918" y="1340768"/>
            <a:ext cx="1887378" cy="162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9.userapi.com/impg/c7v2R8FwmEneqa5gs1560_CQkS_akhYRXVkWnw/lbg1MjdSdDU.jpg?size=810x1080&amp;quality=95&amp;sign=e20eadaa50b5f1acb046839da8b0e93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01" y="4941168"/>
            <a:ext cx="1735818" cy="178608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61.userapi.com/impg/oK99a0HYD12VquVmzNCS32pFrnynyk1LDXnciQ/RnF1UMBQrVY.jpg?size=810x1080&amp;quality=95&amp;sign=1146b0bd4d027e6157c8bdd32d4e1b59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2"/>
          <a:stretch/>
        </p:blipFill>
        <p:spPr bwMode="auto">
          <a:xfrm>
            <a:off x="2813229" y="3579472"/>
            <a:ext cx="1961540" cy="146167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13.userapi.com/impg/g848oWm_Pf-6_rXeOPpw8NyWL_a2yYz0VtYkUg/ea8CVNXeAWE.jpg?size=810x1080&amp;quality=95&amp;sign=b8f1cd6d50c55e1ccae4afb2d7fa443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6591" r="17456" b="7608"/>
          <a:stretch/>
        </p:blipFill>
        <p:spPr bwMode="auto">
          <a:xfrm rot="16200000">
            <a:off x="2558636" y="1181698"/>
            <a:ext cx="1628813" cy="2628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76.userapi.com/impg/GhuNNU768rmfqNRwFFwzGUDtecK1FjpXpiw3-g/5IdlvmcbzJk.jpg?size=810x1080&amp;quality=95&amp;sign=9edeece0e099d0ecfc6603b570b62127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/>
          <a:stretch/>
        </p:blipFill>
        <p:spPr bwMode="auto">
          <a:xfrm rot="16200000">
            <a:off x="666709" y="4925422"/>
            <a:ext cx="1421451" cy="208703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4.userapi.com/impg/iuqUrDwtrYY8m2CHBNJ4U84e5wRQSPg16Gaj5Q/3fTaivvcAUk.jpg?size=1280x960&amp;quality=95&amp;rotate=90&amp;sign=1faa680bcfbb678ebb35258e227e514f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10998" r="5718" b="7272"/>
          <a:stretch/>
        </p:blipFill>
        <p:spPr bwMode="auto">
          <a:xfrm>
            <a:off x="350849" y="3579164"/>
            <a:ext cx="2070102" cy="144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sun9-70.userapi.com/impg/BWTAVAqOlCj35vCwDQmFlxa7Mcjm1HP8TjWEuQ/ZWnC5iBFn40.jpg?size=810x1080&amp;quality=95&amp;sign=99a86e50a98329aa76b526ab74d73e47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92" y="4923386"/>
            <a:ext cx="1694322" cy="176808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7.userapi.com/impg/d9k4EcLz8IqdkqfTbFNfxiyJjlQiG8IibL6umg/Lu77B6nd7cc.jpg?size=1280x960&amp;quality=95&amp;rotate=270&amp;sign=ad06943cc9516aa0fac1b6dbf992e2db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229" y="5239664"/>
            <a:ext cx="1920000" cy="144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75" y="3270782"/>
            <a:ext cx="2250843" cy="151413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52" y="1606234"/>
            <a:ext cx="1957643" cy="144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83" y="1634503"/>
            <a:ext cx="1921218" cy="144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19720" y="5454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2089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Физкультурно-оздоровительные технологии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- направлены на физическое развитие и укрепление здоровья ребёнка, развитие физических качеств, двигательной активности и становление физической культуры дошкольников:</a:t>
            </a:r>
          </a:p>
        </p:txBody>
      </p:sp>
      <p:pic>
        <p:nvPicPr>
          <p:cNvPr id="9218" name="Picture 2" descr="https://sun9-40.userapi.com/impg/p80bQzoiYActhJ7JHBCEGvCYfJWoEkD8bXhD2A/28sUm4X9ZzY.jpg?size=810x1080&amp;quality=95&amp;sign=ba03a946e9b9f41891e47eace612584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8047"/>
            <a:ext cx="1764610" cy="235281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17.userapi.com/impg/R3DQAdgBzn-w2dPO4gh2_3O1amNN_OEUXkHs4A/MApn0Mn-jpo.jpg?size=1280x720&amp;quality=95&amp;sign=7c84a11cf5b6deaea657fc531d60dad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54" y="1988840"/>
            <a:ext cx="3474432" cy="195436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2.userapi.com/impg/-6ikc2Pnyx4ZOwocKuew91gRC_jCzFUoz8tVfQ/_CZE0y3xCww.jpg?size=768x1024&amp;quality=95&amp;sign=67f2eaef0e1e397f86291a3e01c546d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46" y="2231843"/>
            <a:ext cx="1803914" cy="240521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3.userapi.com/impg/viCYQbBmw4sKlZpp2qhevHJIp6WSPU7oJ29dbg/ZxsSSnEmfAM.jpg?size=607x1080&amp;quality=95&amp;sign=a909593841724e48ca89a2fe98f9b7f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30726"/>
            <a:ext cx="1747665" cy="264540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46.userapi.com/impg/tCJ5dcljWKNeI05WxsDD2K208dsEy_mTbQC7lw/_VbrQf_8br0.jpg?size=1024x768&amp;quality=95&amp;sign=5eed5bb4749df2086d27c14d8fe56eb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18" y="4101763"/>
            <a:ext cx="3270705" cy="245302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8"/>
            <a:ext cx="9600233" cy="72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ФОТО С ТЕЛЕФОНА НОЯБРЬ 23\РАБОТА\IMG20231122161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397" y="980728"/>
            <a:ext cx="2728443" cy="205301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https://sun9-44.userapi.com/impg/QoAvLk4HsyuAG4HxiPfMvGAMph8Z3N5hXEg7hw/ilvDGIn4MhA.jpg?size=1280x960&amp;quality=95&amp;sign=6ce50bd8765bfb5040d808fe30002f12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/>
          <a:stretch/>
        </p:blipFill>
        <p:spPr bwMode="auto">
          <a:xfrm>
            <a:off x="6418854" y="1016438"/>
            <a:ext cx="2659730" cy="201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un9-72.userapi.com/impg/iyD1TpBCzDt3x9azZ1EA9KrTQIgPntQ-A-pq5w/VYtgg8XEM4g.jpg?size=810x1080&amp;quality=95&amp;sign=323cc90dd4c7e8f77f9a73eec6e0a42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59" y="3824959"/>
            <a:ext cx="2120560" cy="2618044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sun9-28.userapi.com/impg/A_FdBp99g3hzTp_G-qb-TKft5xe6s-QxLai14A/D-RJp7E7RFU.jpg?size=1280x960&amp;quality=95&amp;sign=a74004158337182601f9380ad2f2282a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8"/>
          <a:stretch/>
        </p:blipFill>
        <p:spPr bwMode="auto">
          <a:xfrm>
            <a:off x="332114" y="3931025"/>
            <a:ext cx="2808312" cy="240591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sun9-48.userapi.com/impg/VMwaK55OXJiB_421ZP1neUlDjK3VCY7l9IPoEA/2y0uHkxXPGs.jpg?size=1280x720&amp;quality=95&amp;sign=da1155d20b696a3d9bbc2d80b5f83bd3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/>
          <a:stretch/>
        </p:blipFill>
        <p:spPr bwMode="auto">
          <a:xfrm>
            <a:off x="3532560" y="1043776"/>
            <a:ext cx="2448000" cy="201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sun9-71.userapi.com/impg/lyWLPQ_LifAs8nuNZ_pKYbQW-i4ouLhQiQtDfA/6fyxZbRG5Rs.jpg?size=1280x720&amp;quality=95&amp;sign=8b89d8d7e0e80a7c71b41bdc10fe76d7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r="23382" b="22353"/>
          <a:stretch/>
        </p:blipFill>
        <p:spPr bwMode="auto">
          <a:xfrm>
            <a:off x="6372200" y="3991972"/>
            <a:ext cx="3024336" cy="233621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373216"/>
            <a:ext cx="1068950" cy="19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3962" y="0"/>
            <a:ext cx="6666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Спортивные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мероприятия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81000" y="-387424"/>
            <a:ext cx="9887396" cy="7415547"/>
          </a:xfrm>
          <a:prstGeom prst="rect">
            <a:avLst/>
          </a:prstGeom>
          <a:noFill/>
        </p:spPr>
      </p:pic>
      <p:pic>
        <p:nvPicPr>
          <p:cNvPr id="6149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192" y="4005064"/>
            <a:ext cx="2286000" cy="1143000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3566" y="3912935"/>
            <a:ext cx="2286000" cy="1143000"/>
          </a:xfrm>
          <a:prstGeom prst="rect">
            <a:avLst/>
          </a:prstGeom>
          <a:noFill/>
        </p:spPr>
      </p:pic>
      <p:pic>
        <p:nvPicPr>
          <p:cNvPr id="11" name="Рисунок 10" descr="https://sun9-68.userapi.com/impg/5Ve70SFtJmkBpcL0wpkoQUYm7xlBjMBkqjfEQw/yFQYKRIQqKg.jpg?size=810x1080&amp;quality=95&amp;sign=ff939b8b32977819903c1a642b1ad091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61" y="2772459"/>
            <a:ext cx="1564640" cy="208788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https://sun9-34.userapi.com/impg/WfnJ5MkImwy_69-wmjD3IsuUpUWdCgj2RV3fYQ/9pJF1f5XhFk.jpg?size=810x1080&amp;quality=95&amp;sign=b388452739212a513d7a92a9ae1dc42a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7" y="2772459"/>
            <a:ext cx="1564640" cy="208788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https://sun9-55.userapi.com/impg/gW2gwK-XEqG4yGDnTIe_FDdYPzH__v2oQX5MQg/P-wTWRNwxbE.jpg?size=1280x960&amp;quality=95&amp;sign=5187b3b98050aeed5f8272b765794684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37" y="5055935"/>
            <a:ext cx="2354844" cy="180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sun9-15.userapi.com/impg/wYlGfiidyAfl7NZYkAt23QIlD5g_tNuFQNSnVw/pUdVn79-zV0.jpg?size=1280x960&amp;quality=95&amp;sign=8404871b2efe0e0adc27fb292fe12c52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21398"/>
            <a:ext cx="2345061" cy="183453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https://sun9-55.userapi.com/impg/-4tBydvMOdQiZILghVzIHERYmkPr3tM5_GAV8Q/xumDvRwc4YM.jpg?size=1280x960&amp;quality=95&amp;sign=2e93f043d06c9bc8b4a78eb215401515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5" y="590149"/>
            <a:ext cx="2656363" cy="1894633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8445" y="-135566"/>
            <a:ext cx="6705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Прогулки-походы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6" name="Picture 4" descr="https://sun9-59.userapi.com/impg/_h0Linno204R3RxZcrg_yL7ynXAvloEq08C5Gg/qpcGLIj6YAg.jpg?size=1280x960&amp;quality=95&amp;sign=5de17b424f4922526d2b114a74ba62b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75" y="776712"/>
            <a:ext cx="2492517" cy="186938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0" y="2576914"/>
            <a:ext cx="1710861" cy="2283425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 descr="https://sun9-77.userapi.com/impg/73Ty85oQXiSty5ofUAOWBfumjy7Ec4ljVKfgKQ/w4PJC670M9Q.jpg?size=468x1040&amp;quality=95&amp;sign=fe685a283b92d4ffd0a2b2d07213da7c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51" y="776712"/>
            <a:ext cx="1796173" cy="3991495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29.userapi.com/impg/GDFq5fVVoUNbdLsFzZLQf4-_w0HOrky2gKqd2w/vjkAONiBjT8.jpg?size=1280x960&amp;quality=95&amp;sign=09c9cd48cb82fa880baee1847c6d2291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6" y="5055935"/>
            <a:ext cx="2400000" cy="180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Самостоятельная деятельность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0486" y="105455"/>
            <a:ext cx="78843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                 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Работа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с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педагогами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Обсуждение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вопросов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здоровьесбережения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 педагогических советах и медико-педагогических совещаниях.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Семинары-тренинги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«Психологическое здоровье педагогов»;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Консультации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для педагогов </a:t>
            </a:r>
          </a:p>
        </p:txBody>
      </p:sp>
      <p:pic>
        <p:nvPicPr>
          <p:cNvPr id="7" name="Рисунок 6" descr="https://sun9-25.userapi.com/impg/e8sSMn0PO86UZSOEfOGpbD_2CmnBI7w-43jRqg/otV8QEtzy24.jpg?size=1280x960&amp;quality=95&amp;sign=66121030ae0ed387c0208a6412d4f193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12378" r="7192"/>
          <a:stretch/>
        </p:blipFill>
        <p:spPr bwMode="auto">
          <a:xfrm>
            <a:off x="196978" y="3526971"/>
            <a:ext cx="2595399" cy="230425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23.userapi.com/impg/03Nwpn-thncCl0D0MagPYjOR-a63xQig1DUtLQ/pJBLxjQs4R4.jpg?size=1280x960&amp;quality=95&amp;sign=d1a04cb2dfd415bcfb8039d74181e6a1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r="20548"/>
          <a:stretch/>
        </p:blipFill>
        <p:spPr bwMode="auto">
          <a:xfrm>
            <a:off x="3203848" y="3527648"/>
            <a:ext cx="2664296" cy="230357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36.userapi.com/impg/7TwdtxV7Slnekz1eoT3aIqhgywR4hB-ZXy9vkw/d2CfStPK6lE.jpg?size=1280x960&amp;quality=95&amp;sign=7a1143a130042161c08bf2ab73a4a7cd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/>
          <a:stretch/>
        </p:blipFill>
        <p:spPr bwMode="auto">
          <a:xfrm>
            <a:off x="6084168" y="3546984"/>
            <a:ext cx="2880320" cy="2304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11" y="5686574"/>
            <a:ext cx="22860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15405" cy="721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99795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Просвещение </a:t>
            </a:r>
            <a:r>
              <a:rPr lang="ru-RU" sz="4000" b="1" dirty="0"/>
              <a:t>родителей</a:t>
            </a:r>
          </a:p>
        </p:txBody>
      </p:sp>
      <p:pic>
        <p:nvPicPr>
          <p:cNvPr id="5" name="Рисунок 4" descr="https://sun4-18.userapi.com/impg/iDs_5cmtthMWjbiQboW7M5IVdp4shnbat6MJMQ/wMRvJ_dV2bo.jpg?size=1280x960&amp;quality=95&amp;sign=1f96e6d120a81bd61ee9940a0522b51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7681"/>
            <a:ext cx="3168352" cy="2411694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un9-67.userapi.com/impg/FOF0Y5TqP3cYwlLAVXY0s9I-WkN0t4TWPX6lCw/XKf6y2GMp4U.jpg?size=1280x960&amp;quality=95&amp;sign=e98dcdd9c7e7f2a513842880af779693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3767"/>
          <a:stretch/>
        </p:blipFill>
        <p:spPr bwMode="auto">
          <a:xfrm>
            <a:off x="1115616" y="3477276"/>
            <a:ext cx="2094376" cy="161753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48.userapi.com/impg/Jwea3Guqps2t2_6-KDVadSq5-2OrHXZFhMvM9Q/jNYyr-ZeWwc.jpg?size=1280x960&amp;quality=95&amp;sign=0cbb4da95621b401719953427f5c466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6079" r="12939" b="11176"/>
          <a:stretch/>
        </p:blipFill>
        <p:spPr bwMode="auto">
          <a:xfrm>
            <a:off x="755576" y="5218921"/>
            <a:ext cx="2160240" cy="185528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3.userapi.com/impg/DiKkJXMMIIzqEKSz7u1Bhfhjs4B61Kl7SN-3CA/YNHyJAxdF30.jpg?size=1280x960&amp;quality=95&amp;sign=c84caee103dd308d8a00dbb3c6fa4810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r="5479"/>
          <a:stretch/>
        </p:blipFill>
        <p:spPr bwMode="auto">
          <a:xfrm>
            <a:off x="6739705" y="3438808"/>
            <a:ext cx="2088233" cy="165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59.userapi.com/impg/SNMSltDS78UU7WhZgTxmdg1FJ0qmW4cvkg2Ikg/_tkkJxNQnw8.jpg?size=1280x960&amp;quality=95&amp;sign=cf09abe1b6f72491f4e8cc48ef084438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5" b="8063"/>
          <a:stretch/>
        </p:blipFill>
        <p:spPr bwMode="auto">
          <a:xfrm>
            <a:off x="6423645" y="5274208"/>
            <a:ext cx="2720355" cy="1800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s://sun9-42.userapi.com/impg/fMbDL-tKHyONpDkZxESu5JAyxMz_bus9JH5tnQ/I29CwDQn7Fg.jpg?size=1280x960&amp;quality=95&amp;sign=f48f41fcb1ccc7d84ec76894d95d7a3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10" y="873401"/>
            <a:ext cx="3215591" cy="2411694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.userapi.com/impg/qPM2mWdepv3q7WwvSzEX1VMX29pr7i7qIqi9FA/Cl0zTFVUwlI.jpg?size=1280x960&amp;quality=95&amp;sign=6d95dd9aff956046975a980358d555ce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58" y="5184953"/>
            <a:ext cx="2448000" cy="183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37" y="3499199"/>
            <a:ext cx="1968043" cy="143991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534</Words>
  <Application>Microsoft Office PowerPoint</Application>
  <PresentationFormat>Экран (4:3)</PresentationFormat>
  <Paragraphs>35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Здоровьесберегающие технологии 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vt:lpstr>
      <vt:lpstr>  </vt:lpstr>
      <vt:lpstr>Медико‐профилактические технологии - обеспечивают сохранение и приумножение здоровья детей под руководством медсестры ДОУ в соответствии с медицинскими требованиями и нормами.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Анна</cp:lastModifiedBy>
  <cp:revision>198</cp:revision>
  <dcterms:modified xsi:type="dcterms:W3CDTF">2024-03-31T14:30:49Z</dcterms:modified>
</cp:coreProperties>
</file>