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9" r:id="rId4"/>
    <p:sldId id="270" r:id="rId5"/>
    <p:sldId id="271" r:id="rId6"/>
    <p:sldId id="272" r:id="rId7"/>
    <p:sldId id="273" r:id="rId8"/>
    <p:sldId id="291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9" r:id="rId18"/>
    <p:sldId id="288" r:id="rId19"/>
    <p:sldId id="283" r:id="rId20"/>
    <p:sldId id="284" r:id="rId21"/>
    <p:sldId id="285" r:id="rId22"/>
    <p:sldId id="286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4D6B89"/>
    <a:srgbClr val="384E64"/>
    <a:srgbClr val="274E75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6" autoAdjust="0"/>
    <p:restoredTop sz="93617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61C2FE-E85E-492C-8E9B-7CA94613D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4B0AE-DB56-469D-891D-66AC803BB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A0612-8767-4C13-8AAB-AAE553D3C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887EC-4DC5-4CC5-B9F2-58053DE35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C3319-35BD-449B-8D76-1AE8D6C52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138E9-0A05-464F-ABD8-A78849765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3C77C-EEAC-4B92-8FBE-DE01F1E73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9505-7D9F-4563-B750-6016EEEBD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F2D1D-1AAB-4A88-B836-AF889385D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2C35A-96C6-4727-AE39-5AB95E48C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1F8B-FE81-47D6-8FA9-E0342D3B3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0D7FF0EF-40AA-4DEA-A930-2A742E02A2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&#1052;&#1099;%20-%20&#1040;&#1088;&#1084;&#1080;&#1103;%20&#1057;&#1090;&#1088;&#1072;&#1085;&#1099;!%20&#1052;&#1099;%20-%20&#1040;&#1088;&#1084;&#1080;&#1103;%20&#1053;&#1072;&#1088;&#1086;&#1076;&#1072;!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ПАРАД ПОБЕДЫ</a:t>
            </a:r>
            <a:endParaRPr lang="en-US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Безлаковская</a:t>
            </a:r>
            <a:r>
              <a:rPr lang="ru-RU" dirty="0" smtClean="0"/>
              <a:t> Елена Сергеевна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21" y="285728"/>
            <a:ext cx="8304973" cy="62865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 Т-34</a:t>
            </a:r>
            <a:endParaRPr lang="ru-RU" dirty="0"/>
          </a:p>
        </p:txBody>
      </p:sp>
      <p:pic>
        <p:nvPicPr>
          <p:cNvPr id="4" name="Содержимое 3" descr="тан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8429652" cy="561757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Бронетранспортер</a:t>
            </a:r>
            <a:endParaRPr lang="ru-RU" dirty="0"/>
          </a:p>
        </p:txBody>
      </p:sp>
      <p:pic>
        <p:nvPicPr>
          <p:cNvPr id="4" name="Содержимое 3" descr="бронетран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8429652" cy="548284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Артиллерийское орудие</a:t>
            </a:r>
            <a:endParaRPr lang="ru-RU" dirty="0"/>
          </a:p>
        </p:txBody>
      </p:sp>
      <p:pic>
        <p:nvPicPr>
          <p:cNvPr id="4" name="Содержимое 3" descr="п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8287349" cy="53631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тю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353452" cy="62151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Ил-2</a:t>
            </a:r>
            <a:endParaRPr lang="ru-RU" dirty="0"/>
          </a:p>
        </p:txBody>
      </p:sp>
      <p:pic>
        <p:nvPicPr>
          <p:cNvPr id="4" name="Содержимое 3" descr="ил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35685"/>
            <a:ext cx="8072494" cy="605014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Пе-2</a:t>
            </a:r>
            <a:endParaRPr lang="ru-RU" dirty="0"/>
          </a:p>
        </p:txBody>
      </p:sp>
      <p:pic>
        <p:nvPicPr>
          <p:cNvPr id="4" name="Содержимое 3" descr="пе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72095"/>
            <a:ext cx="8715436" cy="57001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34029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5100653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786874" cy="57864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9c26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915001"/>
            <a:ext cx="5929322" cy="3942999"/>
          </a:xfrm>
        </p:spPr>
      </p:pic>
      <p:pic>
        <p:nvPicPr>
          <p:cNvPr id="5" name="Рисунок 4" descr="1384985753-298999-alexfa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41938" cy="39290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714356"/>
            <a:ext cx="7772400" cy="5715000"/>
          </a:xfrm>
        </p:spPr>
        <p:txBody>
          <a:bodyPr/>
          <a:lstStyle/>
          <a:p>
            <a:r>
              <a:rPr lang="ru-RU" sz="1800" dirty="0" smtClean="0"/>
              <a:t>ПОЗНАНИЕ: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Расширить представление детей о государственном празднике «День Победы», историческом наследии нашей страны.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Пополнить полученные знания о видах военной техники времен ВОВ и современности.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Совершенствовать познавательные способности детей в процессе практической деятельности ( конструирование)</a:t>
            </a:r>
          </a:p>
          <a:p>
            <a:r>
              <a:rPr lang="ru-RU" sz="1800" dirty="0" smtClean="0"/>
              <a:t>КОММУНИКАЦИЯ</a:t>
            </a:r>
            <a:r>
              <a:rPr lang="ru-RU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Обогащение словаря детей терминами военной тематики.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Совершенствование речи детей, как средством общения.</a:t>
            </a:r>
          </a:p>
          <a:p>
            <a:r>
              <a:rPr lang="ru-RU" sz="1800" dirty="0" smtClean="0"/>
              <a:t>РАЗВИВАЮЩАЯ: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Развивать наглядно- образное мышление, творческие способности, навыки группового взаимодействия, коммуникативные умения.</a:t>
            </a:r>
          </a:p>
          <a:p>
            <a:r>
              <a:rPr lang="ru-RU" sz="1800" dirty="0" smtClean="0"/>
              <a:t>ВОСПИТЫВАЮЩАЯ: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Способствовать воспитанию любви к Родине, чувства гордости за нее.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Воспитывать уважение и благодарность ко всем защитникам Отечества.</a:t>
            </a:r>
          </a:p>
          <a:p>
            <a:endParaRPr lang="en-US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301" y="2032917"/>
            <a:ext cx="5360699" cy="4825083"/>
          </a:xfrm>
        </p:spPr>
      </p:pic>
      <p:pic>
        <p:nvPicPr>
          <p:cNvPr id="5" name="Рисунок 4" descr="2fons.ru-4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0628" cy="35004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a5aca239c3bb1a26fb1581837d487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425" y="1904317"/>
            <a:ext cx="5503575" cy="4953683"/>
          </a:xfrm>
        </p:spPr>
      </p:pic>
      <p:pic>
        <p:nvPicPr>
          <p:cNvPr id="5" name="Рисунок 4" descr="5416f66030e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7752" cy="37866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672_21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40049" cy="4819547"/>
          </a:xfrm>
        </p:spPr>
      </p:pic>
      <p:pic>
        <p:nvPicPr>
          <p:cNvPr id="5" name="Рисунок 4" descr="428391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929066"/>
            <a:ext cx="5214941" cy="29289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919998"/>
            <a:ext cx="7000892" cy="3938002"/>
          </a:xfrm>
        </p:spPr>
      </p:pic>
      <p:pic>
        <p:nvPicPr>
          <p:cNvPr id="5" name="Рисунок 4" descr="130807166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118656" cy="32146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ы - Армия Страны! Мы - Армия Народа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8131224" cy="63127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504062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5911" cy="637943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40"/>
            <a:ext cx="8358246" cy="626868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93444" cy="60721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2" y="0"/>
            <a:ext cx="907623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min_bar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715404" cy="589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лю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4" cy="6357982"/>
          </a:xfr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СКВЕР СЛАВЫ</a:t>
            </a:r>
            <a:endParaRPr lang="ru-RU" dirty="0"/>
          </a:p>
        </p:txBody>
      </p:sp>
      <p:pic>
        <p:nvPicPr>
          <p:cNvPr id="4" name="Содержимое 3" descr="dsc024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43" y="642918"/>
            <a:ext cx="8594045" cy="57150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90</TotalTime>
  <Words>112</Words>
  <Application>Microsoft PowerPoint</Application>
  <PresentationFormat>Экран (4:3)</PresentationFormat>
  <Paragraphs>21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cloud_skipper</vt:lpstr>
      <vt:lpstr>ПАРАД ПОБЕДЫ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СКВЕР СЛАВЫ</vt:lpstr>
      <vt:lpstr>Слайд 10</vt:lpstr>
      <vt:lpstr>Танк Т-34</vt:lpstr>
      <vt:lpstr>Бронетранспортер</vt:lpstr>
      <vt:lpstr>Артиллерийское орудие</vt:lpstr>
      <vt:lpstr>Слайд 14</vt:lpstr>
      <vt:lpstr>Ил-2</vt:lpstr>
      <vt:lpstr>Пе-2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ПОБЕДЫ</dc:title>
  <dc:creator>Елена</dc:creator>
  <cp:lastModifiedBy>Елена</cp:lastModifiedBy>
  <cp:revision>10</cp:revision>
  <dcterms:created xsi:type="dcterms:W3CDTF">2018-04-15T14:28:32Z</dcterms:created>
  <dcterms:modified xsi:type="dcterms:W3CDTF">2024-04-09T12:27:05Z</dcterms:modified>
</cp:coreProperties>
</file>