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21"/>
  </p:notesMasterIdLst>
  <p:sldIdLst>
    <p:sldId id="285" r:id="rId2"/>
    <p:sldId id="306" r:id="rId3"/>
    <p:sldId id="340" r:id="rId4"/>
    <p:sldId id="341" r:id="rId5"/>
    <p:sldId id="339" r:id="rId6"/>
    <p:sldId id="342" r:id="rId7"/>
    <p:sldId id="343" r:id="rId8"/>
    <p:sldId id="336" r:id="rId9"/>
    <p:sldId id="344" r:id="rId10"/>
    <p:sldId id="325" r:id="rId11"/>
    <p:sldId id="346" r:id="rId12"/>
    <p:sldId id="345" r:id="rId13"/>
    <p:sldId id="317" r:id="rId14"/>
    <p:sldId id="347" r:id="rId15"/>
    <p:sldId id="348" r:id="rId16"/>
    <p:sldId id="349" r:id="rId17"/>
    <p:sldId id="321" r:id="rId18"/>
    <p:sldId id="322" r:id="rId19"/>
    <p:sldId id="30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B66A157-988F-4D33-A6D5-EC95C969D7B2}">
          <p14:sldIdLst>
            <p14:sldId id="285"/>
            <p14:sldId id="306"/>
            <p14:sldId id="340"/>
            <p14:sldId id="341"/>
            <p14:sldId id="339"/>
            <p14:sldId id="342"/>
            <p14:sldId id="343"/>
            <p14:sldId id="336"/>
            <p14:sldId id="344"/>
            <p14:sldId id="325"/>
            <p14:sldId id="346"/>
            <p14:sldId id="345"/>
            <p14:sldId id="317"/>
            <p14:sldId id="347"/>
            <p14:sldId id="348"/>
            <p14:sldId id="349"/>
            <p14:sldId id="321"/>
            <p14:sldId id="322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34ECFF-35E5-4C97-A545-1F6F2D0E4625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B3B267-662B-481A-AD7A-CF868CB91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67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4CA60-C157-49D8-938A-02DAE0872D4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EDD38-B884-44FD-BE94-193C302E9C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1F0B6-7E40-4438-B15A-F58D9289BA7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DDDDE-D916-4A8C-8874-4DBCD484B2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74734-D8B9-4BD4-989E-F4A8B48CE94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3C1D7-5E0B-41EE-B445-A73B8ABE922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04332-091C-4EB8-9A07-D3AB47EFF1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66A3D-2427-4CE3-9994-CE9B3FA752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FFFA7-7825-43F8-BE56-9336F38473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8E07C-7160-4E15-94F4-1F7FE0FC1F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0122C-00EC-4B49-B3D9-7EDF2A49F5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F740FD3-75E7-44B8-BA82-92C05B84A11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944186" y="304800"/>
            <a:ext cx="7010400" cy="1295400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b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 общеразвивающего вида № 6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г.Слюдянка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1753363" y="4402640"/>
            <a:ext cx="7010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1897041" y="5359708"/>
            <a:ext cx="7010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резентацию подготовил: воспитатели</a:t>
            </a:r>
          </a:p>
          <a:p>
            <a:pPr fontAlgn="auto"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alt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Гостюхина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Н.В.</a:t>
            </a:r>
          </a:p>
          <a:p>
            <a:pPr fontAlgn="auto"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alt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Садкова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</a:p>
        </p:txBody>
      </p:sp>
      <p:sp>
        <p:nvSpPr>
          <p:cNvPr id="67" name="Объект 2"/>
          <p:cNvSpPr>
            <a:spLocks noGrp="1"/>
          </p:cNvSpPr>
          <p:nvPr>
            <p:ph idx="1"/>
          </p:nvPr>
        </p:nvSpPr>
        <p:spPr>
          <a:xfrm>
            <a:off x="1073357" y="2255951"/>
            <a:ext cx="7866636" cy="2146689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800" b="1" dirty="0" smtClean="0">
                <a:latin typeface="Georgia" pitchFamily="18" charset="0"/>
              </a:rPr>
              <a:t>«Использование нетрадиционного оборудования в ДОУ как эффективное средство приобщения младших дошкольников к здоровому образу жизни»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218" y="275917"/>
            <a:ext cx="4298783" cy="3224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000" y="3527713"/>
            <a:ext cx="4303400" cy="32275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" y="381000"/>
            <a:ext cx="449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Дыхательная гимнастика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Положительно влияет на обменные процессы, играющие важную роль в кровоснабжении, в том числе и легочной ткани.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Улучшает дренажную функцию бронхов; - восстанавливает нарушенное носовое дыхание.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Способствует восстановлению нормального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лимфоснабжения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Повышает общую сопротивляемость организма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783465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7650"/>
            <a:ext cx="4241800" cy="3181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524250"/>
            <a:ext cx="4191000" cy="3143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524250"/>
            <a:ext cx="4191000" cy="3143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418" y="28575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5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048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Точечный массаж и самомассаж (массажные перчатки)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 детей сознательно заботиться о своём здоровье.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профилактикой простудных заболеваний.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Повышает жизненный тонуса у детей.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Прививает им чувство ответственности за своё здоровье, уверенность в том, что они сами могут помочь себе улучшить своё самочувствие.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121891"/>
            <a:ext cx="2743200" cy="3657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5" y="4006850"/>
            <a:ext cx="3733800" cy="2800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2059126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91691"/>
            <a:ext cx="4189412" cy="31420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836" y="248840"/>
            <a:ext cx="4194031" cy="3145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580822"/>
            <a:ext cx="2405495" cy="3207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4149436"/>
            <a:ext cx="3429000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371" y="3580822"/>
            <a:ext cx="2370860" cy="316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1"/>
            <a:ext cx="4038600" cy="6623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Нетрадиционное   оборудование «Разноцветный дождик» (сухой душ)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Способствует психологической разгрузке, развитию тактильных ощущений, дополнительной сенсорной стимуляции органов зрения и осязания, закреплению названий цветов, помогает восприятию пространства и своего тела в этом пространстве.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Варианты использования: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 в  непосредственно образовательной деятельности,  в  режимных  моментах, в  самостоятельной  деятельности детей.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Шелковые ленты спускаются вниз, словно струи воды; их приятно трогать, перебирать в руках, сквозь них можно проходить, касаясь лицом. 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3057"/>
            <a:ext cx="30480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568" y="2523025"/>
            <a:ext cx="3074555" cy="2305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4623369"/>
            <a:ext cx="2919846" cy="21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7625" y="1495425"/>
            <a:ext cx="4648200" cy="3486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65575" y="2206625"/>
            <a:ext cx="48514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533400"/>
            <a:ext cx="7010400" cy="1516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Нетрадиционное физкультурное оборудование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«Веселые помпончики»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Развивает глазомер детей, ловкость, воспитывать волевые качества, внимание, быстроту реакции, умения регулировать и координировать движения, формировать навыки самоконтроля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00400"/>
            <a:ext cx="4336473" cy="3252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91" y="2362200"/>
            <a:ext cx="4301836" cy="32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04801"/>
            <a:ext cx="8839200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Нестандартное оборудование- это всегда дополнительный стимул активизации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оздоровительной работы. Красочное многофункциональное оборудование вызывает не только большой восторг у детей, но и позволяет расширить возможности для выполнения многообразных движений упражнений.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По средством нестандартного оборудования, внося элементы необычности , этим самым вызывая интерес, желание поиграть с новыми для них атрибутами. Дети с большим удовольствием лазают, бегают, прыгают, выполняют всевозможные упражнения, играют в подвижные игры. Поэтому крайне необходимо удовлетворить потребность ребенка в движении. Оно служит важным условием формирования всех систем и функций организма, одним из способов познания мира, ориентировки в нем, а так же средством всестороннего развития дошкольника и укрепления здоровья.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4038600"/>
            <a:ext cx="3657600" cy="274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743720"/>
            <a:ext cx="2107110" cy="2809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3743720"/>
            <a:ext cx="219075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67" y="3190761"/>
            <a:ext cx="2619440" cy="3492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380" y="4054526"/>
            <a:ext cx="3505095" cy="26288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" y="228600"/>
            <a:ext cx="8686800" cy="19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целесообразный подбор и рациональное использование нестандартного оборудования способствуют развитию двигательной сферы младших  дошкольников, формированию разнообразных двигательных умений и навыков, развитию физических качеств и творческих способностей, воспитанию нравственно-волевых качеств, повышению интереса к разным спортивным играм и физическим упражнени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981200"/>
            <a:ext cx="5065323" cy="27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Объект 2"/>
          <p:cNvSpPr txBox="1">
            <a:spLocks/>
          </p:cNvSpPr>
          <p:nvPr/>
        </p:nvSpPr>
        <p:spPr>
          <a:xfrm>
            <a:off x="287469" y="609600"/>
            <a:ext cx="8227882" cy="457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Tx/>
              <a:buNone/>
            </a:pPr>
            <a:r>
              <a:rPr lang="ru-RU" altLang="ru-RU" sz="5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277" y="2799922"/>
            <a:ext cx="2895600" cy="3860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59" y="2793144"/>
            <a:ext cx="2895600" cy="386080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04" y="16002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81000"/>
            <a:ext cx="4064000" cy="304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717" y="3619500"/>
            <a:ext cx="4098483" cy="30738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" y="381000"/>
            <a:ext cx="4114800" cy="633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Возникают новые методики, технологии, разрабатываются новые программы, но на первом месте всегда остаётся здоровье наших детей! Именно в дошкольном возрасте в результате целенаправленного педагогического воздействия формируется здоровье, привычка к здоровому образу жизни, общая выносливость, работоспособность организма и другие качества, необходимые для полноценного развития личности. Сегодня недостаточно тех мероприятий которые мы проводим обычно,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физ.минутки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игры и пальчиковые гимнастики. Необходимы новые формы и методы работы.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3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457200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Важным направлением в формировании у детей основ здорового образа жизни является правильно организованная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предметно – пространственная среда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прежде всего это двигательная предметно – развивающая среда. Она должна носить развивающий характер, быть разнообразной, динамичной, трансформируемой, полифункциональной.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048000"/>
            <a:ext cx="4673600" cy="3505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8100" y="265991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30817" y="4323198"/>
            <a:ext cx="2064327" cy="27524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" y="381000"/>
            <a:ext cx="4114800" cy="552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нашем ДОУ мы используем физкультурное, нестандартное оборудование, изготовленное своими руками и с помощью родителей.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Целесообразный подбор и рациональное использование такого оборудования способствует формированию разнообразных двигательных умений и навыков, развитию физических качеств и творческих способностей, воспитанию нравственно-волевых качеств, повышению интереса к разным спортивным играм и физическим упражнениям. Наряду с этим решаются задачи, направленные на укрепление здоровья детей и их полноценное психофизическое развитие.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817" y="197426"/>
            <a:ext cx="3089565" cy="2317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50078"/>
            <a:ext cx="3283527" cy="24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730" y="971185"/>
            <a:ext cx="3073887" cy="23054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" y="152401"/>
            <a:ext cx="3657600" cy="645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Нестандартное оборудование в детском саду может создаваться из подручных средств, которые казались уже ни на что не годными и изжившими свой век: «киндеры», пластиковые пробки, бутылки, разноцветные веревки, палочки и прочие бросовые материалы.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 использовать нестандартное оборудование в детском саду грамотно и с пользой для здоровья дошкольника. Сюда относится и подбор безопасных материалов, и четкое представление того, как конструкция будет закреплена в группе.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47682"/>
            <a:ext cx="1696671" cy="3195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532" y="4091018"/>
            <a:ext cx="2108941" cy="2613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842" y="3609535"/>
            <a:ext cx="2752373" cy="23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304800"/>
            <a:ext cx="4191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нашей группе нестандартное оборудование используется во всех видах детской деятельности – как в организованной (утренняя гимнастика, физкультурные занятия и т. д.), так и в самостоятельной (отдых, индивидуальные занятия и игры). Оно позволяют повысить двигательную активность ребенка, облегчить адаптацию, развить основные движения, поддержать положительные эмоции, разнообразить игровую деятельность, повысить уровень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образовательного процесса, развивать каждого ребенка с учетом его интересов и желаний. Поэтому мы постоянно работаем над обогащением развивающей среды.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04800"/>
            <a:ext cx="4038600" cy="3028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579668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7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" y="304800"/>
            <a:ext cx="3733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Существует множество нетрадиционных методов, позволяющих решить комплекс задач и проблем, стоящих перед педагогами.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использование нетрадиционных методов закаливания дошкольников: «Хождение босиком», «Дыхательная гимнастика» и «Массаж биологически активных точек тела». Перечисленные методики являются одними из наиболее эффективных способов снижения уровня заболеваемости детей при посещении дошкольного учреждения.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783650"/>
            <a:ext cx="3861953" cy="2896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193" y="425165"/>
            <a:ext cx="2441213" cy="3254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506" y="3680115"/>
            <a:ext cx="4107873" cy="308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955842"/>
            <a:ext cx="3429000" cy="27884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" y="304800"/>
            <a:ext cx="579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Закаливание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способствует укреплению здоровья. «Хождение босиком» - хороший метод закаливания, как для детского учреждения, так и для дома.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хождении босиком укрепляются своды и связки стопы, увеличивается интенсивность деятельности почти всех мышц, идет профилактика плоскостопия, стимулируется кровообращение во всем организме, улучшается умственная деятельность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Закаливание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лучше начинать с бодрящей гимнастики. Она помогает ребенку быстрее войти в активное состояние, вызывает у него положительные эмоции, укрепляет мышечный тонус, здоровье детей, создает бодрое, радостное настроение.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533400"/>
            <a:ext cx="2650253" cy="3533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090" y="4067071"/>
            <a:ext cx="3569563" cy="267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228600"/>
            <a:ext cx="8153400" cy="195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«Дорожка здоровья»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Дорожка для коррекции стопы выкладывается рядом с раскладушками. И дети, просыпаясь, после дневного сна, проходят по ней один – два раза. Она состоит из нескольких ковриков: колких ковриков из синтетических материалов, ковриков с нашитыми рядами пуговиц, пластиковых крышек и т.д.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для профилактики плоскостопия используем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массажные тапочки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066" y="2177815"/>
            <a:ext cx="2895600" cy="2171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34" y="2147704"/>
            <a:ext cx="2826853" cy="2120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957" y="4406247"/>
            <a:ext cx="3048000" cy="2286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68" y="4477392"/>
            <a:ext cx="2883533" cy="2162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342" y="2177815"/>
            <a:ext cx="2847965" cy="21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1900</TotalTime>
  <Words>732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Candara</vt:lpstr>
      <vt:lpstr>Comic Sans MS</vt:lpstr>
      <vt:lpstr>Georgia</vt:lpstr>
      <vt:lpstr>Symbol</vt:lpstr>
      <vt:lpstr>Times New Roman</vt:lpstr>
      <vt:lpstr>Волна</vt:lpstr>
      <vt:lpstr>Муниципальное бюджетное дошкольное  образовательное учреждение «Детский сад  общеразвивающего вида № 6 г.Слюдянка»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Анна Николаевна</dc:creator>
  <cp:lastModifiedBy>Подготовительная гр</cp:lastModifiedBy>
  <cp:revision>178</cp:revision>
  <cp:lastPrinted>1601-01-01T00:00:00Z</cp:lastPrinted>
  <dcterms:created xsi:type="dcterms:W3CDTF">2015-02-18T04:48:14Z</dcterms:created>
  <dcterms:modified xsi:type="dcterms:W3CDTF">2022-12-02T03:48:00Z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