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9" r:id="rId7"/>
    <p:sldId id="267" r:id="rId8"/>
    <p:sldId id="268" r:id="rId9"/>
    <p:sldId id="272" r:id="rId10"/>
    <p:sldId id="266" r:id="rId11"/>
    <p:sldId id="264" r:id="rId12"/>
    <p:sldId id="261" r:id="rId13"/>
    <p:sldId id="263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4A219-534D-4306-A0DD-C526F2C2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E16D4-98E7-4577-A1FC-D283C1CAC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55FC7-9E70-43C9-9279-B270757E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501D-6A81-45D0-B4A5-55F0752B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E31662-683D-4B58-9C65-F6FBD3B8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1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BA8D2-38CE-47C0-AE5E-0DABD675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C16339-9765-4530-90FA-B79DA94CD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CB6F8-F602-41EF-8D40-8421D6B8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2B7BA-72DF-465E-B16F-77BD5EFC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0B8ED-FE82-47D2-8BF7-63A33A98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0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F84FC4-FE0B-4B9B-8614-B65149FEA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F7A585-4327-417B-B9B3-2AB4178D5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EBCDD0-CED7-4B17-B5AC-47E15FA5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11236-339B-4546-83F0-5B55D496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8A1DC-0E6D-4385-8136-EBEBC3A4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879A0-3799-4492-8718-62D1D7C4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D22FB-19A9-42A1-B31D-2854A54A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6F18D-AAA0-4F7A-A163-CBB2CE75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CADC03-8721-407A-BC5A-0AD81474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83210-CDB8-42E0-BAB7-295B0F7C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3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E8DAE-283C-4213-8FE1-73B6405E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DF693A-338B-482D-9B7F-6DF94860E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BC7B3-20BA-4EE8-BB39-ED719544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7EF4E-336D-4F68-993F-AEA6DEB2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B8B30-ABE5-446F-9961-0C1C9F33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1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3E46C-5F60-494E-90A9-817A73B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6D304-15FC-4AF3-AF9E-7D75AC6CF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DC242D-A081-4321-B1B2-11B3BBEE7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9081F-B7C9-443E-94F4-5E2DD298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34D9C4-B6BD-42DD-9042-E2351553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245C05-BCF9-4B0E-A9AA-33E2AC22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95186-2DA2-4E23-801E-0BC5B45F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951E1-F342-4B99-A825-68F4C499D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EFCA3D-9629-4B52-995F-65560A83E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EBD92C-E554-44CE-972D-192F2905B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3D7201-E538-4A1B-9D39-651FD8860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765907-1C1A-4947-A4E7-FD27B723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808F0F-2101-4751-B552-3A34D8FC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92BD3-FDA9-4CA1-8625-D1D14F62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1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865F1-7570-4C50-A3FC-99087712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BD854C-7E9E-485D-858A-429C4905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B72013-DAE8-4E1B-84AD-3770BE5D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98829-3B26-4B9E-AEA3-5FC39790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5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06050D-B40F-402F-9847-FE30019B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0DAABB-ED32-4A63-9F7D-18E44C2E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52CA4B-65D5-4B62-80F5-09549F14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7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14ADB-BB32-4BFA-B52F-3929CF1F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7C7D0-BD7A-42A9-B2ED-D3DAE154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28BDC-B4CB-4C8C-86CF-741071DC1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10136-B7EB-4919-9859-E8078BB0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83009A-AB2E-409D-87F7-3F4EC7A9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2F145E-532A-4B98-8331-3DB7A2D1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6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0E94B-BE27-43CD-93C0-02A8F8D0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D5CA92-24DF-4A29-836B-E28B5577D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425A2-41ED-4AC9-A64E-30854CA80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F9376A-E4ED-43C1-B32C-A73F0F36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4B3CAF-8627-479C-97AD-5277E297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85708-A2B2-43A2-B69F-E382EE3F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6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0BB33-5112-4C18-8B8F-8444BF03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CC9671-00AD-4DFC-ADC0-1E791E8CF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598CEF-ECF1-45E7-BB55-148CAC1D3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83A5-AB5D-4514-BB01-E865A314261F}" type="datetimeFigureOut">
              <a:rPr lang="ru-RU" smtClean="0"/>
              <a:pPr/>
              <a:t>ср 06.12.23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F0449-05A4-43AF-AADA-AFDBAC184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DD105D-20BD-4EFA-BCEC-7682F832A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02AB-C63D-40A5-BCC4-E05426B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2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257BD-F9C6-4AAD-8DC0-D600E95E9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6" y="270933"/>
            <a:ext cx="10735733" cy="1862667"/>
          </a:xfrm>
        </p:spPr>
        <p:txBody>
          <a:bodyPr>
            <a:noAutofit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Опыт взаимодействия с семьями наших воспитанников.     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9F61C0-E6E9-4298-A14F-16DBB4B9A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5600" y="5791200"/>
            <a:ext cx="4453467" cy="7112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Всеволожск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2022-2023гг.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BEBFF4A5-12A1-4E9E-A779-EA503E2C26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5648" y="2133599"/>
            <a:ext cx="3035547" cy="36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5C92C-6A16-4C11-802C-815B05E8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65125"/>
            <a:ext cx="1153159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Консультация в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«Единый урок по безопасности в сети «Интернет»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D9E30DA-D482-4773-9BF2-2EF519B77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4348" y="1524526"/>
            <a:ext cx="5598851" cy="487071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06B3DC-7913-405D-8F71-4F2B3E9C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67" y="1574800"/>
            <a:ext cx="3002107" cy="46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6D10E-863A-4311-BAED-3BEC0C1F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                           </a:t>
            </a:r>
            <a:br>
              <a:rPr lang="ru-RU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«День Победы!», «Окна Победы!»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D7A65D0-8123-48D8-A941-188C27AB8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1200" y="1744134"/>
            <a:ext cx="6366024" cy="431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9DE69-44BC-4088-A68D-54021E41F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60" y="1805006"/>
            <a:ext cx="2444708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1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E1BE0-C7E4-444E-9156-F1A0E803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365125"/>
            <a:ext cx="8974667" cy="1325563"/>
          </a:xfrm>
        </p:spPr>
        <p:txBody>
          <a:bodyPr/>
          <a:lstStyle/>
          <a:p>
            <a:r>
              <a:rPr lang="ru-RU" dirty="0"/>
              <a:t> 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Поход в библиотеку  «День Победы!»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E09467-E0CF-44B7-818A-FEF8C39DE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04010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076120-9C98-42D7-B051-9DA5CCCE9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9" y="1690687"/>
            <a:ext cx="2757055" cy="43513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0CDD54-8F53-453F-880C-E8252AAA6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043" y="1690688"/>
            <a:ext cx="29650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D05CBC-01B4-4177-8A85-B2D03F333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5" y="1727198"/>
            <a:ext cx="7755465" cy="4596631"/>
          </a:xfrm>
        </p:spPr>
      </p:pic>
      <p:sp>
        <p:nvSpPr>
          <p:cNvPr id="4" name="Прямоугольник 3"/>
          <p:cNvSpPr/>
          <p:nvPr/>
        </p:nvSpPr>
        <p:spPr>
          <a:xfrm>
            <a:off x="1134533" y="484201"/>
            <a:ext cx="10634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Мемориальный комплекс «Памяти машине - солдата» на дороге Жизни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211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Итоги года. Круглый стол с родителями воспитанников.</a:t>
            </a:r>
          </a:p>
        </p:txBody>
      </p:sp>
      <p:pic>
        <p:nvPicPr>
          <p:cNvPr id="1026" name="Picture 2" descr="C:\Users\ДС Группа 2\Desktop\фото с родителями\IMG-20230524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33" y="1557867"/>
            <a:ext cx="5198534" cy="4538134"/>
          </a:xfrm>
          <a:prstGeom prst="rect">
            <a:avLst/>
          </a:prstGeom>
          <a:noFill/>
        </p:spPr>
      </p:pic>
      <p:pic>
        <p:nvPicPr>
          <p:cNvPr id="1027" name="Picture 3" descr="C:\Users\ДС Группа 2\Desktop\фото с родителями\IMG-20230524-WA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6133" y="1507068"/>
            <a:ext cx="4893733" cy="452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922D8-F033-445D-8199-CA53F257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с семьей: партнерство дошкольной образовательной организации и семьи в патриотическом воспитании дошкольников» Музей «Дом Авиаторов»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BFF4A5-12A1-4E9E-A779-EA503E2C2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1550169"/>
            <a:ext cx="6756400" cy="45532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5B8263-3BD5-4E26-9A61-017B7D08E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33" y="1617902"/>
            <a:ext cx="3572934" cy="44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8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BD2F5-9D08-433E-8B26-8F4C96C3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Поход в библиотеку с родителями. Блокада Ленинграда.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255A8B-CB5B-427A-A2BD-5A34C9C4A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07769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AE25C2-3E7A-4367-8E88-8327FDDF4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825626"/>
            <a:ext cx="50037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1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5C92C-6A16-4C11-802C-815B05E8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65125"/>
            <a:ext cx="1153159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«Флешмоб  Читаем вместе», совместные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Мастер Классы.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D9E30DA-D482-4773-9BF2-2EF519B77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3" y="1620693"/>
            <a:ext cx="4215631" cy="4351338"/>
          </a:xfrm>
        </p:spPr>
      </p:pic>
      <p:pic>
        <p:nvPicPr>
          <p:cNvPr id="2050" name="Picture 2" descr="C:\Users\ДС Группа 2\Desktop\фото с родителями\март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53374" y="1557867"/>
            <a:ext cx="2219960" cy="4334933"/>
          </a:xfrm>
          <a:prstGeom prst="rect">
            <a:avLst/>
          </a:prstGeom>
          <a:noFill/>
        </p:spPr>
      </p:pic>
      <p:pic>
        <p:nvPicPr>
          <p:cNvPr id="1026" name="Picture 2" descr="D:\люба\IMG-20230217-WA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7201" y="1676400"/>
            <a:ext cx="5136442" cy="421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64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5C92C-6A16-4C11-802C-815B05E8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65125"/>
            <a:ext cx="1153159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/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  Читаем все вместе» с родителями наших воспитанников.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D9E30DA-D482-4773-9BF2-2EF519B77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799" y="1536025"/>
            <a:ext cx="2827867" cy="4627707"/>
          </a:xfrm>
        </p:spPr>
      </p:pic>
      <p:pic>
        <p:nvPicPr>
          <p:cNvPr id="3" name="Picture 2" descr="C:\Users\ДС Группа 2\Desktop\IMG-20230518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3335" y="1371599"/>
            <a:ext cx="3166532" cy="4792133"/>
          </a:xfrm>
          <a:prstGeom prst="rect">
            <a:avLst/>
          </a:prstGeom>
          <a:noFill/>
        </p:spPr>
      </p:pic>
      <p:pic>
        <p:nvPicPr>
          <p:cNvPr id="2051" name="Picture 3" descr="C:\Users\ДС Группа 2\Desktop\IMG-20230518-WA0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1385711"/>
            <a:ext cx="3454400" cy="4964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64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5C92C-6A16-4C11-802C-815B05E8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65125"/>
            <a:ext cx="1153159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/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  Читаем все вместе» для родителей и наших воспитанников.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243" y="1453091"/>
            <a:ext cx="269618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395" y="1371600"/>
            <a:ext cx="2894591" cy="452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530" y="1429628"/>
            <a:ext cx="2734203" cy="451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064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5C92C-6A16-4C11-802C-815B05E8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65125"/>
            <a:ext cx="1153159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Совместные праздники и Мастер Классы.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D9E30DA-D482-4773-9BF2-2EF519B77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569" y="2015594"/>
            <a:ext cx="4215631" cy="315513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06B3DC-7913-405D-8F71-4F2B3E9C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266" y="1964266"/>
            <a:ext cx="4368031" cy="31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5C92C-6A16-4C11-802C-815B05E8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65125"/>
            <a:ext cx="1153159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Совместные праздники и Мастер Классы. </a:t>
            </a:r>
          </a:p>
        </p:txBody>
      </p:sp>
      <p:pic>
        <p:nvPicPr>
          <p:cNvPr id="4098" name="Picture 2" descr="C:\Users\ДС Группа 2\Desktop\IMG-20230518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132" y="1828800"/>
            <a:ext cx="4863640" cy="3437467"/>
          </a:xfrm>
          <a:prstGeom prst="rect">
            <a:avLst/>
          </a:prstGeom>
          <a:noFill/>
        </p:spPr>
      </p:pic>
      <p:pic>
        <p:nvPicPr>
          <p:cNvPr id="4100" name="Picture 4" descr="C:\Users\ДС Группа 2\Desktop\МК консруирование 2 группа\фото\20221116_08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465" y="1778000"/>
            <a:ext cx="2489201" cy="3488267"/>
          </a:xfrm>
          <a:prstGeom prst="rect">
            <a:avLst/>
          </a:prstGeom>
          <a:noFill/>
        </p:spPr>
      </p:pic>
      <p:pic>
        <p:nvPicPr>
          <p:cNvPr id="4101" name="Picture 5" descr="C:\Users\ДС Группа 2\Desktop\МК консруирование 2 группа\фото\20221116_074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134" y="1778001"/>
            <a:ext cx="4059128" cy="3522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64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5C92C-6A16-4C11-802C-815B05E8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65125"/>
            <a:ext cx="1153159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Совместный поход в пожарную часть.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D9E30DA-D482-4773-9BF2-2EF519B77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513" y="2015594"/>
            <a:ext cx="4901038" cy="368726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06B3DC-7913-405D-8F71-4F2B3E9CA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7661" y="1964266"/>
            <a:ext cx="4916354" cy="36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157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 Опыт взаимодействия с семьями наших воспитанников.        </vt:lpstr>
      <vt:lpstr>         «Вместе с семьей: партнерство дошкольной образовательной организации и семьи в патриотическом воспитании дошкольников» Музей «Дом Авиаторов»</vt:lpstr>
      <vt:lpstr>                    Поход в библиотеку с родителями. Блокада Ленинграда.</vt:lpstr>
      <vt:lpstr>   «Флешмоб  Читаем вместе», совместные  праздники и Мастер Классы. </vt:lpstr>
      <vt:lpstr>   «Флешмоб  Читаем все вместе» с родителями наших воспитанников. </vt:lpstr>
      <vt:lpstr>   «Флешмоб  Читаем все вместе» для родителей и наших воспитанников. </vt:lpstr>
      <vt:lpstr>   Совместные праздники и Мастер Классы. </vt:lpstr>
      <vt:lpstr>   Совместные праздники и Мастер Классы. </vt:lpstr>
      <vt:lpstr>   Совместный поход в пожарную часть. </vt:lpstr>
      <vt:lpstr>   Консультация в ZOOM. «Единый урок по безопасности в сети «Интернет»</vt:lpstr>
      <vt:lpstr>                             «День Победы!», «Окна Победы!»</vt:lpstr>
      <vt:lpstr>         Поход в библиотеку  «День Победы!»</vt:lpstr>
      <vt:lpstr>Презентация PowerPoint</vt:lpstr>
      <vt:lpstr>            Итоги года. Круглый стол с родителями воспитанников.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Моя  малая родина</dc:title>
  <dc:creator>madoff4523@gmail.com</dc:creator>
  <cp:lastModifiedBy>Пользователь</cp:lastModifiedBy>
  <cp:revision>30</cp:revision>
  <dcterms:created xsi:type="dcterms:W3CDTF">2023-05-16T13:35:27Z</dcterms:created>
  <dcterms:modified xsi:type="dcterms:W3CDTF">2023-12-06T10:16:00Z</dcterms:modified>
</cp:coreProperties>
</file>