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9" r:id="rId12"/>
    <p:sldId id="267" r:id="rId13"/>
    <p:sldId id="266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26CB"/>
    <a:srgbClr val="520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435C-88F5-45AA-9E98-CFCF651B79B7}" type="datetimeFigureOut">
              <a:rPr lang="ru-RU" smtClean="0"/>
              <a:t>чт 21.03.24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3B1A-21BE-4472-9A5E-27649FAC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0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435C-88F5-45AA-9E98-CFCF651B79B7}" type="datetimeFigureOut">
              <a:rPr lang="ru-RU" smtClean="0"/>
              <a:t>чт 21.03.24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3B1A-21BE-4472-9A5E-27649FAC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83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435C-88F5-45AA-9E98-CFCF651B79B7}" type="datetimeFigureOut">
              <a:rPr lang="ru-RU" smtClean="0"/>
              <a:t>чт 21.03.24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3B1A-21BE-4472-9A5E-27649FAC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435C-88F5-45AA-9E98-CFCF651B79B7}" type="datetimeFigureOut">
              <a:rPr lang="ru-RU" smtClean="0"/>
              <a:t>чт 21.03.24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3B1A-21BE-4472-9A5E-27649FAC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47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435C-88F5-45AA-9E98-CFCF651B79B7}" type="datetimeFigureOut">
              <a:rPr lang="ru-RU" smtClean="0"/>
              <a:t>чт 21.03.24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3B1A-21BE-4472-9A5E-27649FAC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5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435C-88F5-45AA-9E98-CFCF651B79B7}" type="datetimeFigureOut">
              <a:rPr lang="ru-RU" smtClean="0"/>
              <a:t>чт 21.03.24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3B1A-21BE-4472-9A5E-27649FAC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7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435C-88F5-45AA-9E98-CFCF651B79B7}" type="datetimeFigureOut">
              <a:rPr lang="ru-RU" smtClean="0"/>
              <a:t>чт 21.03.24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3B1A-21BE-4472-9A5E-27649FAC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19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435C-88F5-45AA-9E98-CFCF651B79B7}" type="datetimeFigureOut">
              <a:rPr lang="ru-RU" smtClean="0"/>
              <a:t>чт 21.03.24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3B1A-21BE-4472-9A5E-27649FAC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16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435C-88F5-45AA-9E98-CFCF651B79B7}" type="datetimeFigureOut">
              <a:rPr lang="ru-RU" smtClean="0"/>
              <a:t>чт 21.03.24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3B1A-21BE-4472-9A5E-27649FAC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2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435C-88F5-45AA-9E98-CFCF651B79B7}" type="datetimeFigureOut">
              <a:rPr lang="ru-RU" smtClean="0"/>
              <a:t>чт 21.03.24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3B1A-21BE-4472-9A5E-27649FAC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98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435C-88F5-45AA-9E98-CFCF651B79B7}" type="datetimeFigureOut">
              <a:rPr lang="ru-RU" smtClean="0"/>
              <a:t>чт 21.03.24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3B1A-21BE-4472-9A5E-27649FAC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83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F435C-88F5-45AA-9E98-CFCF651B79B7}" type="datetimeFigureOut">
              <a:rPr lang="ru-RU" smtClean="0"/>
              <a:t>чт 21.03.24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F3B1A-21BE-4472-9A5E-27649FAC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7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g"/><Relationship Id="rId7" Type="http://schemas.openxmlformats.org/officeDocument/2006/relationships/image" Target="../media/image3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854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18908" y="5536276"/>
            <a:ext cx="3350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cs typeface="Times New Roman" pitchFamily="18" charset="0"/>
              </a:rPr>
              <a:t>Разработала воспитатель высшей квалификационной категории:   </a:t>
            </a:r>
            <a:r>
              <a:rPr lang="ru-RU" b="1" dirty="0" err="1" smtClean="0">
                <a:cs typeface="Times New Roman" pitchFamily="18" charset="0"/>
              </a:rPr>
              <a:t>Аванесян</a:t>
            </a:r>
            <a:r>
              <a:rPr lang="ru-RU" b="1" dirty="0" smtClean="0">
                <a:cs typeface="Times New Roman" pitchFamily="18" charset="0"/>
              </a:rPr>
              <a:t> Р.В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9578" y="1122363"/>
            <a:ext cx="757982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/>
          </a:p>
          <a:p>
            <a:r>
              <a:rPr lang="ru-RU" sz="6600" b="1" dirty="0" smtClean="0">
                <a:solidFill>
                  <a:srgbClr val="7030A0"/>
                </a:solidFill>
                <a:latin typeface="Bad Script" panose="02000000000000000000" pitchFamily="2" charset="0"/>
              </a:rPr>
              <a:t>Игровая технология </a:t>
            </a:r>
          </a:p>
          <a:p>
            <a:r>
              <a:rPr lang="ru-RU" sz="6600" b="1" dirty="0" smtClean="0">
                <a:solidFill>
                  <a:srgbClr val="7030A0"/>
                </a:solidFill>
                <a:latin typeface="Bad Script" panose="02000000000000000000" pitchFamily="2" charset="0"/>
              </a:rPr>
              <a:t>«На помощь к феям»</a:t>
            </a:r>
            <a:endParaRPr lang="ru-RU" sz="6600" b="1" dirty="0">
              <a:solidFill>
                <a:srgbClr val="7030A0"/>
              </a:solidFill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8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6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68" y="139824"/>
            <a:ext cx="11929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Фея объясняет, что эти бабочки живут в «домиках» - цветках в серединке которых изображены все те же цифры. Но на крыльях у бабочки написаны 2 цифры. Ребятам необходимо вспомнить состав чисел от 2 до 10 и расположить бабочек на нужные цветы.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3"/>
          <a:stretch/>
        </p:blipFill>
        <p:spPr>
          <a:xfrm>
            <a:off x="84668" y="1172712"/>
            <a:ext cx="4155668" cy="21310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85" y="1187613"/>
            <a:ext cx="2771929" cy="20858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64" y="1202978"/>
            <a:ext cx="2751512" cy="2070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382" y="3273489"/>
            <a:ext cx="9027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можно выполнять индивидуально. Подгруппами и фронтально.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8" y="3689198"/>
            <a:ext cx="2217957" cy="26364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278" y="3669573"/>
            <a:ext cx="3459828" cy="26035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14" y="3669573"/>
            <a:ext cx="3549534" cy="267102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4668" y="6372016"/>
            <a:ext cx="11694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фея Динь – Динь благодарит ребят за помощь и в награду дарит им игру «Арифметическая полянка».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8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068" y="357447"/>
            <a:ext cx="1093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Вечером, в свободное время ребята продолжили игру самостоятельно, небольшими подгруппами.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55" y="766963"/>
            <a:ext cx="5144219" cy="3644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6" y="766963"/>
            <a:ext cx="4480560" cy="3605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93" y="3426873"/>
            <a:ext cx="4450373" cy="334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6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07" y="1976126"/>
            <a:ext cx="6001479" cy="45161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7" y="320040"/>
            <a:ext cx="5219619" cy="392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9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8968" y="251541"/>
            <a:ext cx="1068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использования данной игры: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«Соотнесение по цвету»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78" y="2162826"/>
            <a:ext cx="5926975" cy="4460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" y="1009887"/>
            <a:ext cx="5622300" cy="42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3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2384" y="149629"/>
            <a:ext cx="11604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использования данной игры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соседей числа…»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«Какое число стоит между…» 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3" y="1007144"/>
            <a:ext cx="5372969" cy="4043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76" y="2142185"/>
            <a:ext cx="5901820" cy="44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4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2384" y="149629"/>
            <a:ext cx="11114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использования данной игры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«Посади бабочку на цветок»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учимся решать примеры.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6" y="1011326"/>
            <a:ext cx="5755388" cy="43309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024" y="2280068"/>
            <a:ext cx="5928196" cy="446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8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2384" y="149629"/>
            <a:ext cx="11114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35200" y="1170555"/>
            <a:ext cx="73236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>Спасибо </a:t>
            </a:r>
          </a:p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>за </a:t>
            </a:r>
          </a:p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>внимание!</a:t>
            </a:r>
            <a:endParaRPr lang="ru-RU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5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5876" y="124690"/>
            <a:ext cx="7892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«Арифметическая полянка»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9" y="1117865"/>
            <a:ext cx="3276614" cy="2453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554" y="1123029"/>
            <a:ext cx="2897896" cy="24947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4" y="4184560"/>
            <a:ext cx="3759066" cy="2573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45" y="1117865"/>
            <a:ext cx="3726311" cy="24999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16" y="4194811"/>
            <a:ext cx="3852101" cy="25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1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003" y="58189"/>
            <a:ext cx="11928763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технология : «На помощь к феям»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Область: Математические представления и Сенсорные эталоны.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математических представлении  у детей 5-6 лет с помощью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«Арифметическая полянка».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Задачи познавательного развития ребенка согласно ФОП ДО: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количественный и порядковый счет  в пределах 10; сравнение  предметов по величине; закрепить  знание цифр до 10, плоские фигуры и  цвета; обучать детей составлять число из 2 меньших, а также решать примеры в пределах 10 на сложение и вычитание.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Подготовка и реализация игровой технологии.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помогают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фее Динь – Динь навести порядок на Арифметической полянке в Долине фей.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Фея Динь - Динь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(педагог), ее помощники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дети).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помочь фее Динь – Динь восстановить порядок: рассадить цветы, помочь бабочкам и божьим коровкам найти свой домик?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актуализации технологии.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проблемной задачи, постановка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проблемно-игровой ситуации,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игровых заданий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условию,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условий по ходу игровой ситуации, формулировка вопросов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детям, игровой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технологии.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Пираты  решили захватить Долину фей, и устроили ураган. Который перепутал все на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лесной полянке: все цветы ветром разбросало, а божьи коровки и бабочки не могут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найти свои домики! Долина фей была полностью разгромлена! Особенно пострадала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арифметическая лесная полянка и ее обитатели. Фея Динь –Динь просит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ребят помочь навести порядок на этой полянке.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Актуализация полученных представлений в реальной жизни.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продолжают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интерес к содержанию игры, самостоятельно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собирают цветы и рассаживают на них бабочек и божьих коровок, используют полученные навыки (сложение и вычитание)в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сюжетно-ролевой игре в магазин.</a:t>
            </a:r>
          </a:p>
          <a:p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7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193" y="324196"/>
            <a:ext cx="11702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Итак 1 задание феи Динь – Динь: рассадить цветы в палисаднике. Но сделать это нужно в определенном порядке - от самого маленького цветка до самого большого.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Ребятам предлагается материал ( стебли и чашечки цветов). Приглашаются 2 пары детей, они сами решают с чего им начать и в какой последовательности выполнять действия.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38" y="1524525"/>
            <a:ext cx="2379644" cy="31414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60" y="1617955"/>
            <a:ext cx="2599723" cy="3259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98" y="3188902"/>
            <a:ext cx="2696924" cy="35642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9789" y="4971011"/>
            <a:ext cx="199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Сравнивают по величине.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9927" y="1683189"/>
            <a:ext cx="2630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размещают цветы в определенном порядке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07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08" y="751600"/>
            <a:ext cx="3200401" cy="29065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152" y="751599"/>
            <a:ext cx="2564196" cy="29065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2" y="694795"/>
            <a:ext cx="3341970" cy="29633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308" y="3757872"/>
            <a:ext cx="5334000" cy="3000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0576" y="290945"/>
            <a:ext cx="1141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Другая пара детей подбирает и размещает на мольберте стебельки соответственно размеру цветов.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27" y="3692637"/>
            <a:ext cx="16971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вывод, что цветы отличаются по высоте. Сравнивают их. Результат сравнения обозначают словами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0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317" y="124691"/>
            <a:ext cx="11937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Динь- Динь хвалит ребят, и просит теперь помочь божьим коровкам найти свой цветок. У каждой божьей коровки на спинке определенное количество точек, нужно их сосчитать и посадить на цветок с  нужной цифрой.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Приглашается следующая пара детей и они совместно выполняют данное задание, остальные проверяют.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80" y="1284235"/>
            <a:ext cx="4073056" cy="2871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545" y="4246912"/>
            <a:ext cx="4480560" cy="2520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78" y="1284235"/>
            <a:ext cx="3484295" cy="28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6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468" y="224445"/>
            <a:ext cx="12056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Следующее задание Динь – Динь –  помочь бабочкам найти свой «домик». Для этого ребятам предлагается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себе цветок и встать по порядку (от 1 до 10). Далее цветы располагаются на паласе и ребята «ремонтируют» «домики» бабочек – цветы. Теперь, помимо соотнесения размера чашечки цветка и длины стебля, ребятам необходимо расположить листья на стебле так, чтобы их количество соответствовало цифре на цветке.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7775"/>
            <a:ext cx="4932961" cy="2093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54" y="4056490"/>
            <a:ext cx="3334926" cy="2666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9" y="4040976"/>
            <a:ext cx="3563696" cy="26816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93" y="1557776"/>
            <a:ext cx="3175017" cy="217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3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267" y="254001"/>
            <a:ext cx="11794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«домики»- цветы готовы пришло время помочь бабочкам найти свой домик. Ребята выбирают по одной бабочке. У бабочки на крыльях написано математическое выражение например «2+3» или «6-2». Ребятам необходимо вычислить чему равно выражение и посадить бабочку на цветок с нужной цифрой. В начале  дети выполняют упражнение по одному, остальные проверяют. Позже, когда дети научатся решать примеры, задание можно выполнять всем вместе.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69" y="1731329"/>
            <a:ext cx="3789269" cy="2851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6" y="1731329"/>
            <a:ext cx="3664577" cy="2757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7" y="4692182"/>
            <a:ext cx="2783425" cy="20945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18" y="4727687"/>
            <a:ext cx="2015212" cy="20235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356" y="4763193"/>
            <a:ext cx="2567741" cy="19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4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933" y="274320"/>
            <a:ext cx="11463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Динь – Динь вновь хвалит ребят, и предлагает помочь другим бабочкам. Очень необычным. Ребята рассматривают бабочек и обнаруживают у них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крылышках геометрические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фигуры и 2 цифры.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Фея объясняет, что эти бабочки живут в «домиках» - цветках в серединке которых изображены геометрические фигуры. Каждую бабочку нужно посадить на цветок с той геометрической фигурой, которая нарисована у нее на крыльях.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23" y="4465996"/>
            <a:ext cx="2419489" cy="2225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08" y="4464704"/>
            <a:ext cx="2912311" cy="21910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02" y="1816792"/>
            <a:ext cx="3164152" cy="2380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" y="1751648"/>
            <a:ext cx="2709179" cy="25108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9"/>
          <a:stretch/>
        </p:blipFill>
        <p:spPr>
          <a:xfrm>
            <a:off x="3253847" y="1766494"/>
            <a:ext cx="2842153" cy="24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5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500</Words>
  <Application>Microsoft Office PowerPoint</Application>
  <PresentationFormat>Широкоэкранный</PresentationFormat>
  <Paragraphs>39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Bad Script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29</cp:revision>
  <dcterms:created xsi:type="dcterms:W3CDTF">2024-03-20T12:37:15Z</dcterms:created>
  <dcterms:modified xsi:type="dcterms:W3CDTF">2024-03-21T20:31:57Z</dcterms:modified>
</cp:coreProperties>
</file>