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0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20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18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58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456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267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3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50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75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1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7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26B74-F5D1-4ADC-A847-FBC3F802D467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7263-5EBF-413A-8CFF-21451F99AE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36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s2.best-wallpaper.net/wallpaper/1440x900/1808/Laboratory-Space-Station-future-science_1440x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ФОТО ОТЧЕТ</a:t>
            </a:r>
            <a:br>
              <a:rPr lang="ru-RU" b="1" dirty="0" smtClean="0">
                <a:solidFill>
                  <a:srgbClr val="FFFF00"/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«Огородная </a:t>
            </a:r>
            <a:r>
              <a:rPr lang="ru-RU" b="1" dirty="0">
                <a:solidFill>
                  <a:srgbClr val="FFFF00"/>
                </a:solidFill>
                <a:latin typeface="Gabriola" panose="04040605051002020D02" pitchFamily="82" charset="0"/>
              </a:rPr>
              <a:t>лаборатория планеты </a:t>
            </a:r>
            <a:r>
              <a:rPr lang="ru-RU" b="1" dirty="0" err="1" smtClean="0">
                <a:solidFill>
                  <a:srgbClr val="FFFF00"/>
                </a:solidFill>
                <a:latin typeface="Gabriola" panose="04040605051002020D02" pitchFamily="82" charset="0"/>
              </a:rPr>
              <a:t>Лапотушки</a:t>
            </a:r>
            <a:r>
              <a:rPr lang="ru-RU" b="1" dirty="0" smtClean="0">
                <a:solidFill>
                  <a:srgbClr val="FFFF00"/>
                </a:solidFill>
                <a:latin typeface="Gabriola" panose="04040605051002020D02" pitchFamily="82" charset="0"/>
              </a:rPr>
              <a:t>».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s://i.mycdn.me/image?id=937178725292&amp;t=3&amp;plc=API&amp;viewToken=u186s2nwdS2O6TnGMDHkmA&amp;tkn=*FnznTGtN1p9vlPGX2vvzeFuXNqY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26" y="1467853"/>
            <a:ext cx="8145379" cy="5125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kartinkin.net/uploads/posts/2021-07/1625178249_35-kartinkin-com-p-laboratoriya-fon-krasivie-foni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349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Gabriola" panose="04040605051002020D02" pitchFamily="82" charset="0"/>
              </a:rPr>
              <a:t>НАШ ОГОРОД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2050" name="Picture 2" descr="https://i.mycdn.me/image?id=937387666348&amp;t=3&amp;plc=API&amp;viewToken=04POAv7yqF9Dqciz4kmxcA&amp;tkn=*aVOhASUdB-XSuQGJjyyQM6WLnt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3" y="1251284"/>
            <a:ext cx="5279816" cy="4925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mycdn.me/image?id=937387666604&amp;t=3&amp;plc=API&amp;viewToken=S7K3s00Lm7-MK0TqWgNObw&amp;tkn=*dk4F9kLwdZl8m0noEqfzXLU-XL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0" y="1251284"/>
            <a:ext cx="5408153" cy="49256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467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kartinkin.net/uploads/posts/2021-07/1625178249_35-kartinkin-com-p-laboratoriya-fon-krasivie-foni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952" y="542925"/>
            <a:ext cx="4805112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147" y="2514600"/>
            <a:ext cx="4823159" cy="3943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4596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st2.depositphotos.com/3768507/5678/v/950/depositphotos_56787007-stock-illustration-%D0%BF%D0%BB%D0%BE%D1%81%D0%BA%D0%B8%D0%B9-%D0%B4%D0%B8%D0%B7%D0%B0%D0%B9%D0%BD-%D0%BB%D0%B0%D0%B1%D0%BE%D1%80%D0%B0%D1%82%D0%BE%D1%80%D0%BD%D0%BE%D0%B5-%D1%80%D0%B0%D0%B1%D0%BE%D1%87%D0%B5%D0%B5-%D0%BF%D1%80%D0%BE%D1%81%D1%82%D1%80%D0%B0%D0%BD%D1%81%D1%82%D0%B2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1448" y="866275"/>
            <a:ext cx="5544553" cy="389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RightU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984" y="2069434"/>
            <a:ext cx="5544553" cy="389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RightU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821" y="1022685"/>
            <a:ext cx="5544553" cy="3898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RightUp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6596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t2.depositphotos.com/3768507/5678/v/950/depositphotos_56787007-stock-illustration-%D0%BF%D0%BB%D0%BE%D1%81%D0%BA%D0%B8%D0%B9-%D0%B4%D0%B8%D0%B7%D0%B0%D0%B9%D0%BD-%D0%BB%D0%B0%D0%B1%D0%BE%D1%80%D0%B0%D1%82%D0%BE%D1%80%D0%BD%D0%BE%D0%B5-%D1%80%D0%B0%D0%B1%D0%BE%D1%87%D0%B5%D0%B5-%D0%BF%D1%80%D0%BE%D1%81%D1%82%D1%80%D0%B0%D0%BD%D1%81%D1%82%D0%B2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95" y="180474"/>
            <a:ext cx="11514221" cy="64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80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t2.depositphotos.com/3768507/5678/v/950/depositphotos_56787007-stock-illustration-%D0%BF%D0%BB%D0%BE%D1%81%D0%BA%D0%B8%D0%B9-%D0%B4%D0%B8%D0%B7%D0%B0%D0%B9%D0%BD-%D0%BB%D0%B0%D0%B1%D0%BE%D1%80%D0%B0%D1%82%D0%BE%D1%80%D0%BD%D0%BE%D0%B5-%D1%80%D0%B0%D0%B1%D0%BE%D1%87%D0%B5%D0%B5-%D0%BF%D1%80%D0%BE%D1%81%D1%82%D1%80%D0%B0%D0%BD%D1%81%D1%82%D0%B2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43" y="201529"/>
            <a:ext cx="11306175" cy="631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5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Gabriola" panose="04040605051002020D02" pitchFamily="82" charset="0"/>
              </a:rPr>
              <a:t>ПЕРВЫЙ ДЕНЬ - ПОСАДКА</a:t>
            </a:r>
          </a:p>
        </p:txBody>
      </p:sp>
      <p:pic>
        <p:nvPicPr>
          <p:cNvPr id="3074" name="Picture 2" descr="https://i.mycdn.me/image?id=937169603500&amp;t=3&amp;plc=API&amp;viewToken=KT_8MdUpM60ydvmZg1taCQ&amp;tkn=*jxgGBbkM_7numwIAIlYVOK9Af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1825625"/>
            <a:ext cx="4351338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mycdn.me/image?id=937178724012&amp;t=3&amp;plc=API&amp;viewToken=C2OtSku5JgN5udUhdLUObA&amp;tkn=*uisXFX0QO3qTJtMbXBkxL0rQgs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0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.mycdn.me/image?id=937178724780&amp;t=3&amp;plc=API&amp;viewToken=n7XmvZtunFXCoLv19wnegg&amp;tkn=*iVa5TM9MpD22vOMzpqQfKqtog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6" y="1155032"/>
            <a:ext cx="5099343" cy="5021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mycdn.me/image?id=937178725036&amp;t=3&amp;plc=API&amp;viewToken=9xQyYC6mQYGBwu3OamxLaQ&amp;tkn=*PvUl-pRbBMeKnLOqaQN-A3e1Uf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543" y="890337"/>
            <a:ext cx="5001126" cy="5286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i.mycdn.me/image?id=937178724268&amp;t=3&amp;plc=API&amp;viewToken=vuIiT6Xd9fsM0YeM9NaTxw&amp;tkn=*PGRjDRB8DKWS4vTkcWVuP8SyXw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53" y="938463"/>
            <a:ext cx="4594016" cy="5238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mycdn.me/image?id=937178725804&amp;t=3&amp;plc=API&amp;viewToken=V_91BkKWhCYivp8H2mfI-w&amp;tkn=*_YPUkdMmIs-45YMoCnhyzsRUXtw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568" y="938463"/>
            <a:ext cx="5007101" cy="5238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19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i.pinimg.com/originals/14/78/0f/14780f34265d1acf3aae69d27b3da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Gabriola" panose="04040605051002020D02" pitchFamily="82" charset="0"/>
              </a:rPr>
              <a:t>БЕСЕДЫ И НАБЛЮДЕНИЯ</a:t>
            </a:r>
          </a:p>
        </p:txBody>
      </p:sp>
      <p:pic>
        <p:nvPicPr>
          <p:cNvPr id="6146" name="Picture 2" descr="https://i.mycdn.me/image?id=937263606956&amp;t=3&amp;plc=API&amp;viewToken=52tZPzfz0wd5wWZ9-na2fw&amp;tkn=*IWSW6UlTS_J5nxsZV1kxS57NBW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84" y="1143000"/>
            <a:ext cx="7194884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Above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664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33" y="5043489"/>
            <a:ext cx="13144500" cy="9320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4" name="Picture 6" descr="https://st2.depositphotos.com/3768507/5678/v/950/depositphotos_56787007-stock-illustration-%D0%BF%D0%BB%D0%BE%D1%81%D0%BA%D0%B8%D0%B9-%D0%B4%D0%B8%D0%B7%D0%B0%D0%B9%D0%BD-%D0%BB%D0%B0%D0%B1%D0%BE%D1%80%D0%B0%D1%82%D0%BE%D1%80%D0%BD%D0%BE%D0%B5-%D1%80%D0%B0%D0%B1%D0%BE%D1%87%D0%B5%D0%B5-%D0%BF%D1%80%D0%BE%D1%81%D1%82%D1%80%D0%B0%D0%BD%D1%81%D1%82%D0%B2%D0%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mycdn.me/image?id=937178724524&amp;t=3&amp;plc=API&amp;viewToken=d8o8CiNiI_eWHM4gbRkF7w&amp;tkn=*C1iOmtcRBHCaBlFQlDeXRw7bR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21" y="1094874"/>
            <a:ext cx="5063248" cy="5082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Above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7172" name="Picture 4" descr="https://i.mycdn.me/image?id=937178725548&amp;t=3&amp;plc=API&amp;viewToken=nFSslNR8NqxYj9zQZOYV5A&amp;tkn=*U66YnfXoyHaucFch_TN0HUHq4No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094874"/>
            <a:ext cx="4999080" cy="5082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Above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39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phonoteka.org/uploads/posts/2021-06/1622595624_13-phonoteka_org-p-art-koridor-laboratorii-krasivo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4380"/>
            <a:ext cx="10515600" cy="6232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latin typeface="Gabriola" panose="04040605051002020D02" pitchFamily="82" charset="0"/>
              </a:rPr>
              <a:t>ОФОРМЛЕНИЕ ДНЕВНИКА</a:t>
            </a:r>
          </a:p>
        </p:txBody>
      </p:sp>
      <p:pic>
        <p:nvPicPr>
          <p:cNvPr id="8198" name="Picture 6" descr="https://i.mycdn.me/image?id=937263607212&amp;t=3&amp;plc=API&amp;viewToken=xuq15qWmzCEePe6S28WlSg&amp;tkn=*ICFzN_4xXkwlc9pcVC8pm_KVvn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4" y="-156409"/>
            <a:ext cx="10295021" cy="671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s://phonoteka.org/uploads/posts/2021-05/1621568968_24-phonoteka_org-p-fon-laboratorii-dlya-gacha-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8285"/>
            <a:ext cx="10515600" cy="685799"/>
          </a:xfrm>
        </p:spPr>
        <p:txBody>
          <a:bodyPr>
            <a:normAutofit/>
          </a:bodyPr>
          <a:lstStyle/>
          <a:p>
            <a:pPr algn="just"/>
            <a:r>
              <a:rPr lang="ru-RU" sz="3600" b="1" dirty="0">
                <a:solidFill>
                  <a:srgbClr val="7030A0"/>
                </a:solidFill>
                <a:latin typeface="Gabriola" panose="04040605051002020D02" pitchFamily="82" charset="0"/>
              </a:rPr>
              <a:t>ОФОРМЛЕНИЕ ВЕТОК</a:t>
            </a:r>
          </a:p>
        </p:txBody>
      </p:sp>
      <p:pic>
        <p:nvPicPr>
          <p:cNvPr id="9218" name="Picture 2" descr="https://i.mycdn.me/image?id=937268249772&amp;t=3&amp;plc=API&amp;viewToken=2K4eUfbz5v_OvsQTL0uzpg&amp;tkn=*Gp58DdH4eknuJR59PzYRS7eMBq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1" y="794083"/>
            <a:ext cx="3485630" cy="5382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220" name="Picture 4" descr="https://i.mycdn.me/image?id=937263607468&amp;t=3&amp;plc=API&amp;viewToken=sbjmFNphfRa6-01fCUzqKw&amp;tkn=*4dgVQQ4u_yfSsAcWaTiNs258Lh0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31" y="794084"/>
            <a:ext cx="5520448" cy="5382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05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kartinkin.net/uploads/posts/2021-07/1625178249_35-kartinkin-com-p-laboratoriya-fon-krasivie-foni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Gabriola" panose="04040605051002020D02" pitchFamily="82" charset="0"/>
              </a:rPr>
              <a:t>ПОЛИВ И РЫХЛЕНИЕ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s://i.mycdn.me/image?id=937387666860&amp;t=3&amp;plc=API&amp;viewToken=pvjYoOv53sz9JxrtJpuf2w&amp;tkn=*MBUrFrCdDbZvg6pd8IMqyDo6vF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783"/>
            <a:ext cx="5181600" cy="3885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mycdn.me/image?id=937387666092&amp;t=3&amp;plc=API&amp;viewToken=0ZI_K95dVkW_yAVBzI3U7Q&amp;tkn=*xp4162r3-Rpd39Bmxmc4KmfvyiU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58783"/>
            <a:ext cx="5181600" cy="3885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369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18</Words>
  <Application>Microsoft Office PowerPoint</Application>
  <PresentationFormat>Широкоэкранный</PresentationFormat>
  <Paragraphs>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Gabriola</vt:lpstr>
      <vt:lpstr>Тема Office</vt:lpstr>
      <vt:lpstr>ФОТО ОТЧЕТ «Огородная лаборатория планеты Лапотушки». </vt:lpstr>
      <vt:lpstr>ПЕРВЫЙ ДЕНЬ - ПОСАДКА</vt:lpstr>
      <vt:lpstr>Презентация PowerPoint</vt:lpstr>
      <vt:lpstr>Презентация PowerPoint</vt:lpstr>
      <vt:lpstr>БЕСЕДЫ И НАБЛЮДЕНИЯ</vt:lpstr>
      <vt:lpstr>Презентация PowerPoint</vt:lpstr>
      <vt:lpstr>ОФОРМЛЕНИЕ ДНЕВНИКА</vt:lpstr>
      <vt:lpstr>ОФОРМЛЕНИЕ ВЕТОК</vt:lpstr>
      <vt:lpstr>ПОЛИВ И РЫХЛЕНИЕ</vt:lpstr>
      <vt:lpstr>НАШ ОГОРОД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10</cp:revision>
  <dcterms:created xsi:type="dcterms:W3CDTF">2022-04-12T06:14:09Z</dcterms:created>
  <dcterms:modified xsi:type="dcterms:W3CDTF">2022-04-17T10:12:16Z</dcterms:modified>
</cp:coreProperties>
</file>