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80" r:id="rId6"/>
    <p:sldId id="261" r:id="rId7"/>
    <p:sldId id="262" r:id="rId8"/>
    <p:sldId id="263" r:id="rId9"/>
    <p:sldId id="268" r:id="rId10"/>
    <p:sldId id="265" r:id="rId11"/>
    <p:sldId id="266" r:id="rId12"/>
    <p:sldId id="267" r:id="rId13"/>
    <p:sldId id="269" r:id="rId14"/>
    <p:sldId id="270" r:id="rId15"/>
    <p:sldId id="274" r:id="rId16"/>
    <p:sldId id="271" r:id="rId17"/>
    <p:sldId id="275" r:id="rId18"/>
    <p:sldId id="273" r:id="rId19"/>
    <p:sldId id="272" r:id="rId20"/>
    <p:sldId id="281" r:id="rId21"/>
    <p:sldId id="276" r:id="rId22"/>
    <p:sldId id="277" r:id="rId23"/>
    <p:sldId id="283" r:id="rId24"/>
    <p:sldId id="282" r:id="rId25"/>
    <p:sldId id="279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87B66E-EE0F-442F-869D-D0D414431FB3}" type="datetimeFigureOut">
              <a:rPr lang="ru-RU" smtClean="0"/>
              <a:pPr/>
              <a:t>18.02.2021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B41130-8CD0-4EA8-AD37-4A65F4BB8C0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\&#1056;&#1072;&#1073;&#1086;&#1095;&#1080;&#1081;%20&#1089;&#1090;&#1086;&#1083;\&#1044;&#1088;&#1091;&#1078;&#1073;&#1072;%20&#1085;&#1072;&#1088;&#1086;&#1076;&#1086;&#1074;\detskaja-chunga-changa-(megapesni%20(mp3cut.net).mp3" TargetMode="Externa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\&#1056;&#1072;&#1073;&#1086;&#1095;&#1080;&#1081;%20&#1089;&#1090;&#1086;&#1083;\&#1044;&#1088;&#1091;&#1078;&#1073;&#1072;%20&#1085;&#1072;&#1088;&#1086;&#1076;&#1086;&#1074;\&#1079;&#1074;&#1091;&#1082;%20&#1089;&#1072;&#1084;&#1086;&#1083;&#1077;&#1090;&#1072;%20&#1080;%20&#1072;&#1101;&#1088;&#1086;&#1087;&#1086;&#1088;&#1090;%20&#8212;%20&#1041;&#1077;&#1079;%20&#1085;&#1072;&#1079;&#1074;&#1072;&#1085;&#1080;&#1103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\&#1056;&#1072;&#1073;&#1086;&#1095;&#1080;&#1081;%20&#1089;&#1090;&#1086;&#1083;\&#1044;&#1088;&#1091;&#1078;&#1073;&#1072;%20&#1085;&#1072;&#1088;&#1086;&#1076;&#1086;&#1074;\&#1079;&#1074;&#1091;&#1082;%20&#1089;&#1072;&#1084;&#1086;&#1083;&#1077;&#1090;&#1072;%20&#1080;%20&#1072;&#1101;&#1088;&#1086;&#1087;&#1086;&#1088;&#1090;%20&#8212;%20&#1041;&#1077;&#1079;%20&#1085;&#1072;&#1079;&#1074;&#1072;&#1085;&#1080;&#1103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\&#1056;&#1072;&#1073;&#1086;&#1095;&#1080;&#1081;%20&#1089;&#1090;&#1086;&#1083;\&#1044;&#1088;&#1091;&#1078;&#1073;&#1072;%20&#1085;&#1072;&#1088;&#1086;&#1076;&#1086;&#1074;\&#1079;&#1074;&#1091;&#1082;%20&#1089;&#1072;&#1084;&#1086;&#1083;&#1077;&#1090;&#1072;%20&#1080;%20&#1072;&#1101;&#1088;&#1086;&#1087;&#1086;&#1088;&#1090;%20&#8212;%20&#1041;&#1077;&#1079;%20&#1085;&#1072;&#1079;&#1074;&#1072;&#1085;&#1080;&#1103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D:\User\&#1056;&#1072;&#1073;&#1086;&#1095;&#1080;&#1081;%20&#1089;&#1090;&#1086;&#1083;\&#1044;&#1088;&#1091;&#1078;&#1073;&#1072;%20&#1085;&#1072;&#1088;&#1086;&#1076;&#1086;&#1074;\&#1079;&#1074;&#1091;&#1082;%20&#1089;&#1072;&#1084;&#1086;&#1083;&#1077;&#1090;&#1072;%20&#1080;%20&#1072;&#1101;&#1088;&#1086;&#1087;&#1086;&#1088;&#1090;%20&#8212;%20&#1041;&#1077;&#1079;%20&#1085;&#1072;&#1079;&#1074;&#1072;&#1085;&#1080;&#1103;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979712" y="1052736"/>
            <a:ext cx="52713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atin typeface="Times New Roman" pitchFamily="18" charset="0"/>
                <a:cs typeface="Times New Roman" pitchFamily="18" charset="0"/>
              </a:rPr>
              <a:t>«Дружба народов»</a:t>
            </a:r>
            <a:endParaRPr lang="ru-RU" sz="4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364088" y="5229200"/>
            <a:ext cx="38884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педагог высшей квалификационной категории</a:t>
            </a:r>
          </a:p>
          <a:p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Аванесян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Рузанна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Валериевна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1960" y="6381328"/>
            <a:ext cx="864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2021 г.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99592" y="116632"/>
            <a:ext cx="792088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Муниципальное Дошкольное Образовательное учреждение «ДС № 28»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User\Рабочий стол\روز+کودک.jpg"/>
          <p:cNvPicPr>
            <a:picLocks noChangeAspect="1" noChangeArrowheads="1"/>
          </p:cNvPicPr>
          <p:nvPr/>
        </p:nvPicPr>
        <p:blipFill>
          <a:blip r:embed="rId3" cstate="print"/>
          <a:srcRect l="22503" r="22365"/>
          <a:stretch>
            <a:fillRect/>
          </a:stretch>
        </p:blipFill>
        <p:spPr bwMode="auto">
          <a:xfrm>
            <a:off x="2843808" y="1844824"/>
            <a:ext cx="3528392" cy="36004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42" name="Picture 2" descr="D:\User\Рабочий стол\Африка\1eb9cb6d919dff34931502c72c62b4e8--beautiful-children-beautiful-babi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6604" y="764704"/>
            <a:ext cx="3367396" cy="50669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43" name="Picture 3" descr="D:\User\Рабочий стол\Африка\59c2b244a442b-150593185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284984"/>
            <a:ext cx="5652161" cy="3391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4" descr="D:\User\Рабочий стол\Африка\ece7c2045d16cbac018f512fba1f2d95--eric-lafforgue-the-co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332656"/>
            <a:ext cx="3960440" cy="27857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1266" name="Picture 2" descr="D:\User\Рабочий стол\Африка\b2143be33162c7242174156a3c0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5588682" cy="374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 descr="D:\User\Рабочий стол\Африка\af351ca4b99cb891800af05209136b6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112" y="2348880"/>
            <a:ext cx="3384376" cy="42273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2290" name="Picture 2" descr="D:\User\Рабочий стол\Африка\Africa-hut-trees-hot_2560x1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260648"/>
            <a:ext cx="4464496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1" name="Picture 3" descr="D:\User\Рабочий стол\Африка\pi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260648"/>
            <a:ext cx="4425331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3" name="Picture 5" descr="D:\User\Рабочий стол\Африка\TSX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3501008"/>
            <a:ext cx="4229834" cy="280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D:\User\Рабочий стол\Африка\910d0a36223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3501008"/>
            <a:ext cx="4464496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D:\User\Рабочий стол\Африка\4651b9093eb665c87232cfdec8b706f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16632"/>
            <a:ext cx="5472892" cy="35283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5" name="Picture 3" descr="D:\User\Рабочий стол\Африка\T1oB0HXjVvXXbwuRwW_02444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2852936"/>
            <a:ext cx="4275510" cy="3915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D:\User\Рабочий стол\РОССИЯ\maxres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detskaja-chunga-changa-(megapesni (mp3cut.net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79512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51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User\Рабочий стол\kisspng-earth-drawing-cartoon-love-flyer-5b49ce6b5319e1.27318963153156362734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916832"/>
            <a:ext cx="5256584" cy="5429979"/>
          </a:xfrm>
          <a:prstGeom prst="rect">
            <a:avLst/>
          </a:prstGeom>
          <a:noFill/>
        </p:spPr>
      </p:pic>
      <p:pic>
        <p:nvPicPr>
          <p:cNvPr id="5123" name="Picture 3" descr="D:\User\Рабочий стол\viajar-con-ninos-bambi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3416470" cy="20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самолета и аэропорт — Без назва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38" name="Picture 2" descr="D:\User\Рабочий стол\РОССИЯ\54_main-v15839380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789040"/>
            <a:ext cx="4213973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39" name="Picture 3" descr="D:\User\Рабочий стол\РОССИЯ\350a3c708bea3674385d69efacae665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3716412"/>
            <a:ext cx="4499991" cy="2996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D:\User\Рабочий стол\Karta_Rossii_dlya_detey_doshkolnogo_vozrasta_v_kartinkah_10_1509392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9752" y="620688"/>
            <a:ext cx="4896544" cy="2754307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D:\User\Рабочий стол\РОССИЯ\img2.jpg"/>
          <p:cNvPicPr>
            <a:picLocks noChangeAspect="1" noChangeArrowheads="1"/>
          </p:cNvPicPr>
          <p:nvPr/>
        </p:nvPicPr>
        <p:blipFill>
          <a:blip r:embed="rId3" cstate="print"/>
          <a:srcRect l="6300" t="13650" r="20464" b="45401"/>
          <a:stretch>
            <a:fillRect/>
          </a:stretch>
        </p:blipFill>
        <p:spPr bwMode="auto">
          <a:xfrm>
            <a:off x="0" y="1556792"/>
            <a:ext cx="9100703" cy="3816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188640"/>
            <a:ext cx="67687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Государственные символы России</a:t>
            </a: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6386" name="Picture 2" descr="D:\User\Рабочий стол\РОССИЯ\img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836712"/>
            <a:ext cx="9168341" cy="5301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5362" name="Picture 2" descr="D:\User\Рабочий стол\РОССИЯ\Forum_russian_peopl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116632"/>
            <a:ext cx="7357139" cy="65831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098" name="Picture 2" descr="D:\User\Рабочий стол\110433093_w640_h640_fotooboi-politicheskaya-karta.jpg"/>
          <p:cNvPicPr>
            <a:picLocks noChangeAspect="1" noChangeArrowheads="1"/>
          </p:cNvPicPr>
          <p:nvPr/>
        </p:nvPicPr>
        <p:blipFill>
          <a:blip r:embed="rId3" cstate="print"/>
          <a:srcRect t="4449" b="22308"/>
          <a:stretch>
            <a:fillRect/>
          </a:stretch>
        </p:blipFill>
        <p:spPr bwMode="auto">
          <a:xfrm>
            <a:off x="0" y="548680"/>
            <a:ext cx="9144000" cy="5668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User\Рабочий стол\img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4" name="Picture 2" descr="D:\User\Рабочий стол\РОССИЯ\DxxXw9EWkAE2DSp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2969568"/>
            <a:ext cx="5832648" cy="38884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5" name="Picture 3" descr="D:\User\Рабочий стол\РОССИЯ\rozhdestvo_69832253_orig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4355976" cy="32655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D:\User\Рабочий стол\РОССИЯ\decoration-easter-paskha-flowers-iaitsa-krashenye-eggs-spri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27984" y="0"/>
            <a:ext cx="4716016" cy="32374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D:\User\Рабочий стол\РОССИЯ\bMMmGfzzfZY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504" y="188640"/>
            <a:ext cx="4783460" cy="31889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59" name="Picture 3" descr="D:\User\Рабочий стол\РОССИЯ\img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1988840"/>
            <a:ext cx="4032448" cy="2687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460" name="Picture 4" descr="D:\User\Рабочий стол\РОССИЯ\21031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429000"/>
            <a:ext cx="4932040" cy="3288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683568" y="188640"/>
            <a:ext cx="73448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«Все мы разные, но мы вместе, и мы все равны!»</a:t>
            </a:r>
          </a:p>
          <a:p>
            <a:pPr algn="ctr"/>
            <a:endParaRPr lang="ru-RU" sz="28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Золотое правило: « Относись к людям так,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к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ак ты хотел бы, чтоб относились к тебе!»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D:\User\Рабочий стол\d61ae3be1e0c235c6c3be2bd8f7a0e8a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3068960"/>
            <a:ext cx="8208911" cy="3387403"/>
          </a:xfrm>
          <a:prstGeom prst="rect">
            <a:avLst/>
          </a:prstGeom>
          <a:noFill/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D:\User\Рабочий стол\children-from-many-countries-around-the-world-vecto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9632" y="0"/>
            <a:ext cx="6696744" cy="6652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2123728" y="2492896"/>
            <a:ext cx="545435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User\Рабочий стол\kisspng-earth-drawing-cartoon-love-flyer-5b49ce6b5319e1.27318963153156362734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916832"/>
            <a:ext cx="5256584" cy="5429979"/>
          </a:xfrm>
          <a:prstGeom prst="rect">
            <a:avLst/>
          </a:prstGeom>
          <a:noFill/>
        </p:spPr>
      </p:pic>
      <p:pic>
        <p:nvPicPr>
          <p:cNvPr id="5123" name="Picture 3" descr="D:\User\Рабочий стол\viajar-con-ninos-bambi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3416470" cy="20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самолета и аэропорт — Без назва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D:\User\Рабочий стол\Рисунок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764704"/>
            <a:ext cx="7820025" cy="55149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User\Рабочий стол\kisspng-earth-drawing-cartoon-love-flyer-5b49ce6b5319e1.27318963153156362734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916832"/>
            <a:ext cx="5256584" cy="5429979"/>
          </a:xfrm>
          <a:prstGeom prst="rect">
            <a:avLst/>
          </a:prstGeom>
          <a:noFill/>
        </p:spPr>
      </p:pic>
      <p:pic>
        <p:nvPicPr>
          <p:cNvPr id="5123" name="Picture 3" descr="D:\User\Рабочий стол\viajar-con-ninos-bambi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3416470" cy="20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самолета и аэропорт — Без назва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70" name="Picture 2" descr="D:\User\Рабочий стол\япония\3c86cb636fed04373989e2aacd132272.jpg"/>
          <p:cNvPicPr>
            <a:picLocks noChangeAspect="1" noChangeArrowheads="1"/>
          </p:cNvPicPr>
          <p:nvPr/>
        </p:nvPicPr>
        <p:blipFill>
          <a:blip r:embed="rId3" cstate="print"/>
          <a:srcRect b="4334"/>
          <a:stretch>
            <a:fillRect/>
          </a:stretch>
        </p:blipFill>
        <p:spPr bwMode="auto">
          <a:xfrm>
            <a:off x="179513" y="116632"/>
            <a:ext cx="4183912" cy="50555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1" name="Picture 3" descr="D:\User\Рабочий стол\япония\286496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69406" y="1484784"/>
            <a:ext cx="4523074" cy="51178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4" name="Picture 2" descr="D:\User\Рабочий стол\япония\0c83515b6fabb78ad724ffa35946eb64--mens-kimono-kimono-styl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1720" y="116632"/>
            <a:ext cx="2514979" cy="367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6" name="Picture 4" descr="D:\User\Рабочий стол\япония\8pmrlGVSI1M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99201"/>
            <a:ext cx="2456988" cy="3689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7" name="Picture 5" descr="D:\User\Рабочий стол\япония\2Jom5MuE7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344" y="3789040"/>
            <a:ext cx="4563257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8" name="Picture 6" descr="D:\User\Рабочий стол\япония\1382204111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89040"/>
            <a:ext cx="4290393" cy="28602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9" name="Picture 7" descr="D:\User\Рабочий стол\япония\Yogyakarta-ric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71874" y="548680"/>
            <a:ext cx="4390004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8" name="Picture 2" descr="D:\User\Рабочий стол\япония\DQhRwmQXcAAF9J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832" y="2802879"/>
            <a:ext cx="6084168" cy="40551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9" name="Picture 3" descr="D:\User\Рабочий стол\япония\f3ed06a2200e0ad515cd7b39bda12f5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1168" y="3429000"/>
            <a:ext cx="2690800" cy="3167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0" name="Picture 4" descr="D:\User\Рабочий стол\япония\veer_pink_sakura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60032" y="260648"/>
            <a:ext cx="3985740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21" name="Picture 5" descr="D:\User\Рабочий стол\япония\nebo-gory-derevo-cvetenie-vesna-solnecn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"/>
            <a:ext cx="4814091" cy="3212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D:\User\Рабочий стол\477111_background-images-for-web-pages-hd-wallpapers-pretty_1024x768_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D:\User\Рабочий стол\kisspng-earth-drawing-cartoon-love-flyer-5b49ce6b5319e1.2731896315315636273404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79712" y="1916832"/>
            <a:ext cx="5256584" cy="5429979"/>
          </a:xfrm>
          <a:prstGeom prst="rect">
            <a:avLst/>
          </a:prstGeom>
          <a:noFill/>
        </p:spPr>
      </p:pic>
      <p:pic>
        <p:nvPicPr>
          <p:cNvPr id="5123" name="Picture 3" descr="D:\User\Рабочий стол\viajar-con-ninos-bambino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260648"/>
            <a:ext cx="3416470" cy="20564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звук самолета и аэропорт — Без названия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 cstate="print"/>
          <a:stretch>
            <a:fillRect/>
          </a:stretch>
        </p:blipFill>
        <p:spPr>
          <a:xfrm>
            <a:off x="323528" y="18864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292</TotalTime>
  <Words>65</Words>
  <Application>Microsoft Office PowerPoint</Application>
  <PresentationFormat>Экран (4:3)</PresentationFormat>
  <Paragraphs>11</Paragraphs>
  <Slides>25</Slides>
  <Notes>0</Notes>
  <HiddenSlides>0</HiddenSlides>
  <MMClips>5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29</cp:revision>
  <dcterms:created xsi:type="dcterms:W3CDTF">2021-01-20T18:47:35Z</dcterms:created>
  <dcterms:modified xsi:type="dcterms:W3CDTF">2021-02-18T22:24:03Z</dcterms:modified>
</cp:coreProperties>
</file>