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3" r:id="rId4"/>
    <p:sldId id="274" r:id="rId5"/>
    <p:sldId id="259" r:id="rId6"/>
    <p:sldId id="275" r:id="rId7"/>
    <p:sldId id="271" r:id="rId8"/>
    <p:sldId id="276" r:id="rId9"/>
    <p:sldId id="286" r:id="rId10"/>
    <p:sldId id="267" r:id="rId11"/>
    <p:sldId id="278" r:id="rId12"/>
    <p:sldId id="269" r:id="rId13"/>
    <p:sldId id="277" r:id="rId14"/>
    <p:sldId id="280" r:id="rId15"/>
    <p:sldId id="281" r:id="rId16"/>
    <p:sldId id="282" r:id="rId17"/>
    <p:sldId id="283" r:id="rId18"/>
    <p:sldId id="287" r:id="rId19"/>
    <p:sldId id="284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29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61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65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014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86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1992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46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98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00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33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74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29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53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99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33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10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27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98B1E5-D9A6-4054-A32B-F9B3BD2FBB0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FA8B8F-0B13-4559-A4D9-B1A43E164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996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7772400" cy="1829761"/>
          </a:xfrm>
        </p:spPr>
        <p:txBody>
          <a:bodyPr>
            <a:normAutofit/>
          </a:bodyPr>
          <a:lstStyle/>
          <a:p>
            <a:pPr algn="ctr"/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84" b="10591"/>
          <a:stretch/>
        </p:blipFill>
        <p:spPr>
          <a:xfrm>
            <a:off x="23486" y="-3301"/>
            <a:ext cx="9218565" cy="6858000"/>
          </a:xfrm>
          <a:prstGeom prst="rect">
            <a:avLst/>
          </a:prstGeom>
        </p:spPr>
      </p:pic>
      <p:sp>
        <p:nvSpPr>
          <p:cNvPr id="5" name="Дуга 4"/>
          <p:cNvSpPr/>
          <p:nvPr/>
        </p:nvSpPr>
        <p:spPr>
          <a:xfrm>
            <a:off x="1259632" y="2276872"/>
            <a:ext cx="288032" cy="172819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539552" y="260648"/>
            <a:ext cx="8229600" cy="6336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556792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«Детское экспериментирование – как средство познавательного и творческого развития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</a:p>
          <a:p>
            <a:pPr indent="449580" algn="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«ДС № 68 «Ладушки»</a:t>
            </a:r>
          </a:p>
          <a:p>
            <a:pPr indent="449580" algn="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Разухина Наталья Францевна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05" y="0"/>
            <a:ext cx="9152206" cy="6841557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028343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приемы мотивации познавательно-исследовательской активности: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Обследование объектов: тактильное, обонятельное, слуховое, зрительное.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Младший возраст – совместные игры по рассматриванию предметов.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возраст – применение моделей –плана рассматривания предметов; игры по рассматриванию и описанию (например, игра «Узнаем тайну предмета»).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возраст – прием «Карточки активности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дидактические игры: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«Кто и когда сделал предмет?», «Настоящий предмет или копия?», «Из чего он сделан?», и т.д.; применение наглядно представленных «опор»- условных знаков, символов.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05" y="0"/>
            <a:ext cx="9152206" cy="6841557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028343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576" y="23873"/>
            <a:ext cx="4315416" cy="3318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3873"/>
            <a:ext cx="4446190" cy="3381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576" y="3335560"/>
            <a:ext cx="4424287" cy="3449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863" y="3364389"/>
            <a:ext cx="4337320" cy="34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6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Тиражирование моего материала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4162235"/>
              </p:ext>
            </p:extLst>
          </p:nvPr>
        </p:nvGraphicFramePr>
        <p:xfrm>
          <a:off x="0" y="188640"/>
          <a:ext cx="91440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84836421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855392105"/>
                    </a:ext>
                  </a:extLst>
                </a:gridCol>
              </a:tblGrid>
              <a:tr h="2273477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познавательной форме экспериментирования можно отнести занятия, наблюдения в природе, рассматривание альбомов и фотографий, чтение познавательной литературы, тематические и ситуативные беседы, целевые прогулки.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продуктивной форме относятся совместная деятельность воспитателя с ребенком, самостоятельная деятельность детей, трудовая деятельность, опыты, игры эксперименты, развлечения.</a:t>
                      </a:r>
                    </a:p>
                    <a:p>
                      <a:pPr algn="just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8371511"/>
                  </a:ext>
                </a:extLst>
              </a:tr>
              <a:tr h="43958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29483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80928"/>
            <a:ext cx="4572000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80928"/>
            <a:ext cx="4572000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84" b="10591"/>
          <a:stretch/>
        </p:blipFill>
        <p:spPr>
          <a:xfrm>
            <a:off x="18728" y="0"/>
            <a:ext cx="92185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эксперимента: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проблемы.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путей решения проблемы.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эксперимента.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увиденных результатов.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 вывода.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8985"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9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84" b="10591"/>
          <a:stretch/>
        </p:blipFill>
        <p:spPr>
          <a:xfrm>
            <a:off x="18728" y="0"/>
            <a:ext cx="92185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8985"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466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</a:t>
            </a:r>
          </a:p>
          <a:p>
            <a:pPr indent="449580" algn="ctr">
              <a:spcAft>
                <a:spcPts val="0"/>
              </a:spcAft>
            </a:pP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Проблемно-поисковый</a:t>
            </a:r>
          </a:p>
          <a:p>
            <a:pPr indent="449580"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за объектом</a:t>
            </a:r>
          </a:p>
          <a:p>
            <a:pPr indent="449580"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и эксперименты</a:t>
            </a:r>
          </a:p>
          <a:p>
            <a:pPr indent="449580"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3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84" b="10591"/>
          <a:stretch/>
        </p:blipFill>
        <p:spPr>
          <a:xfrm>
            <a:off x="-1279" y="0"/>
            <a:ext cx="92185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8985"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73941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Проблемно-поисковый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12474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Мной создается ситуация, в которой детям предстоит определить вопрос, выдвинуть гипотезы по способам решения проблемы, провести опытную деятельность и подвести итог. Этот метод дает возможность через оживленную дискуссию способствовать мотивации к активному экспериментированию и стремлению получить результат.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84" b="10591"/>
          <a:stretch/>
        </p:blipFill>
        <p:spPr>
          <a:xfrm>
            <a:off x="-74565" y="0"/>
            <a:ext cx="92185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8985"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73941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Наблюдение за объектом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12474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Организуется в помещении или на прогулке. Исследования, проводимые во время прогулок, погружают детей в мир природы со всем разнообразием зрительных образов, красок, звуков и запахов. Наблюдение является одним из активных практик опытно-исследовательской деятельности дошкольников.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8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84" b="10591"/>
          <a:stretch/>
        </p:blipFill>
        <p:spPr>
          <a:xfrm>
            <a:off x="-74565" y="4905"/>
            <a:ext cx="92185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8985"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73941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Опыты и эксперименты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05273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Ставя элементарные опыты над предметами (уронить предмет на пол, попытаться разломить, извлечь звук и пр.), дети приобретают сведения об их свойствах. Дошкольники с удовольствием участвуют в проведении экспериментов над знакомыми веществами: вода, песок, камни, глина, растения и т.д.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1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0"/>
            <a:ext cx="73862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«Мандарины в воде».</a:t>
            </a:r>
            <a:endParaRPr lang="ru-RU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Пользователь\Desktop\мастер класс\Experiment_1_1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653136"/>
            <a:ext cx="3995936" cy="220486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908720"/>
            <a:ext cx="77881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опыта понадобится: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мандарин опустим в миску с водой.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Что произошло с мандарином?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будет плавать. И даже, если очень постараться, утопить его не удастся.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Очистим второй мандарин и положим его в воду.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Ну, что? Глазам своим не верите? Мандарин утонул.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Почему? Как же так? Два одинаковых мандарина, но один утонул, а второй плавает! Почему? — Сделаем вывод: В мандариновой кожуре есть много пузырьков воздуха. Они выталкивают мандарин на поверхность воды. Без кожуры мандарин тонет, потому что тяжелее воды, которую вытесняет.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Мандарин не тонет в воде, потому что в его кожуре есть воздух и он удерживает его на поверхности воды.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Тиражирование моего материала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7" y="34636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82490">
            <a:off x="4340416" y="2089912"/>
            <a:ext cx="4316321" cy="4316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педагогическое плавание продолжается………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2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7772400" cy="1829761"/>
          </a:xfrm>
        </p:spPr>
        <p:txBody>
          <a:bodyPr>
            <a:normAutofit/>
          </a:bodyPr>
          <a:lstStyle/>
          <a:p>
            <a:pPr algn="ctr"/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84" b="10591"/>
          <a:stretch/>
        </p:blipFill>
        <p:spPr>
          <a:xfrm>
            <a:off x="23486" y="-3301"/>
            <a:ext cx="9218565" cy="6858000"/>
          </a:xfrm>
          <a:prstGeom prst="rect">
            <a:avLst/>
          </a:prstGeom>
        </p:spPr>
      </p:pic>
      <p:sp>
        <p:nvSpPr>
          <p:cNvPr id="5" name="Дуга 4"/>
          <p:cNvSpPr/>
          <p:nvPr/>
        </p:nvSpPr>
        <p:spPr>
          <a:xfrm>
            <a:off x="1259632" y="2276872"/>
            <a:ext cx="288032" cy="172819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539552" y="260648"/>
            <a:ext cx="8229600" cy="6336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0688" y="1268760"/>
            <a:ext cx="7751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Самое лучшее открытие – то, которое ребенок делает сам.</a:t>
            </a:r>
          </a:p>
          <a:p>
            <a:pPr indent="449580" algn="r">
              <a:spcAft>
                <a:spcPts val="0"/>
              </a:spcAft>
            </a:pP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>
              <a:spcAft>
                <a:spcPts val="0"/>
              </a:spcAft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Ральф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У.Эмерсон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 больше ребенок видит, слышит и переживает, чем больше он узнает и усваивает, тем значительнее и продуктивнее при других равных условиях будет его дальнейшая деятельность»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Семенович Выготский.</a:t>
            </a:r>
          </a:p>
          <a:p>
            <a:pPr marL="0" indent="0">
              <a:buNone/>
            </a:pPr>
            <a:endParaRPr lang="ru-RU" sz="29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900" dirty="0" smtClean="0">
                <a:solidFill>
                  <a:schemeClr val="bg1"/>
                </a:solidFill>
              </a:rPr>
              <a:t> 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endParaRPr lang="ru-RU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497" y="4495800"/>
            <a:ext cx="2319776" cy="184958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1259632" y="2276872"/>
            <a:ext cx="288032" cy="172819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539552" y="260648"/>
            <a:ext cx="8229600" cy="6336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24" b="24801"/>
          <a:stretch/>
        </p:blipFill>
        <p:spPr>
          <a:xfrm>
            <a:off x="2952489" y="279229"/>
            <a:ext cx="2682669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99" t="7757" r="6655" b="10061"/>
          <a:stretch/>
        </p:blipFill>
        <p:spPr>
          <a:xfrm>
            <a:off x="35496" y="0"/>
            <a:ext cx="2448272" cy="4248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60" r="3335" b="36150"/>
          <a:stretch/>
        </p:blipFill>
        <p:spPr>
          <a:xfrm>
            <a:off x="6103880" y="87474"/>
            <a:ext cx="2784136" cy="41634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915816" y="4582675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максимально использовать пытливость детского ума и подтолкнуть ребенка к познанию мира?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858009"/>
            <a:ext cx="262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обуздать кипучую энергию и неуёмную любознательность ребёнка?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4613" y="5314087"/>
            <a:ext cx="2942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Как, способствовать развитию творческого начала ребёнка?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6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7772400" cy="1829761"/>
          </a:xfrm>
        </p:spPr>
        <p:txBody>
          <a:bodyPr>
            <a:normAutofit/>
          </a:bodyPr>
          <a:lstStyle/>
          <a:p>
            <a:pPr algn="ctr"/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84" b="10591"/>
          <a:stretch/>
        </p:blipFill>
        <p:spPr>
          <a:xfrm>
            <a:off x="23486" y="-3301"/>
            <a:ext cx="9218565" cy="6858000"/>
          </a:xfrm>
          <a:prstGeom prst="rect">
            <a:avLst/>
          </a:prstGeom>
        </p:spPr>
      </p:pic>
      <p:sp>
        <p:nvSpPr>
          <p:cNvPr id="5" name="Дуга 4"/>
          <p:cNvSpPr/>
          <p:nvPr/>
        </p:nvSpPr>
        <p:spPr>
          <a:xfrm>
            <a:off x="1259632" y="2276872"/>
            <a:ext cx="288032" cy="172819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539552" y="260648"/>
            <a:ext cx="8229600" cy="6336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8604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вот совет: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Экспериментировать с детьми, лучшего и нет.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тот, кто ставит свои вопросы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 и находит на них ответы.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1" t="22567" r="-2921" b="3832"/>
          <a:stretch/>
        </p:blipFill>
        <p:spPr>
          <a:xfrm>
            <a:off x="2692213" y="2410296"/>
            <a:ext cx="4832115" cy="44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5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619672" y="1628800"/>
            <a:ext cx="55081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мастер-класса: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знаний педагогов о развитии познавательного интереса и творческой активности дошкольников средствами экспериментальной деятельности.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403648" y="260649"/>
            <a:ext cx="62646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ЭКСПЕРИМЕНТИРОВАНИЯ</a:t>
            </a:r>
          </a:p>
          <a:p>
            <a:pPr algn="just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детям реальное представление о различных сторонах изучаемого объекта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представление о взаимоотношениях изучаемого объекта с другими объектами и средой обитания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память ребенка, формирует закономерности и выводы, стимулирует речевое развитие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положительное влияние на эмоциональную сферу ребенка, развитие творчески способностей, формирование трудовых навыков и укрепление здоровья</a:t>
            </a:r>
          </a:p>
        </p:txBody>
      </p:sp>
    </p:spTree>
    <p:extLst>
      <p:ext uri="{BB962C8B-B14F-4D97-AF65-F5344CB8AC3E}">
        <p14:creationId xmlns:p14="http://schemas.microsoft.com/office/powerpoint/2010/main" xmlns="" val="397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403648" y="260649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39752" y="3356992"/>
            <a:ext cx="44644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Детское экспериментирование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1340768"/>
            <a:ext cx="194421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96236" y="2490292"/>
            <a:ext cx="194421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8472" y="2228360"/>
            <a:ext cx="1944216" cy="4287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Познание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2148" y="2519101"/>
            <a:ext cx="208823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Трудовое воспитание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3862" y="4651031"/>
            <a:ext cx="2647261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Коммуникативное развитие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3968" y="5240660"/>
            <a:ext cx="2929733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563888" y="2228360"/>
            <a:ext cx="684584" cy="910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580112" y="2683362"/>
            <a:ext cx="288032" cy="483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19672" y="3167173"/>
            <a:ext cx="547820" cy="47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804248" y="3167173"/>
            <a:ext cx="720080" cy="47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332148" y="4271392"/>
            <a:ext cx="1295636" cy="37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580112" y="4344933"/>
            <a:ext cx="0" cy="895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55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1032" y="2132856"/>
            <a:ext cx="8712968" cy="663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Способы поддержки детской инициативы и самостоятельности</a:t>
            </a:r>
            <a:endParaRPr lang="ru-RU" dirty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5536" y="4653136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Поощрять любопытство, которое порождает потребность в новых впечатлениях, потребность в исследовании.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1764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2000" y="5301208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Предоставлять возможность действовать с разными предметами, материалами.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3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180344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Проявляя заинтересованность к детской деятельности ребенка, следует беседовать с ним о его намерениях, целях, о том, как добиться желаемого результата.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1044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823520" y="522920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Признание за ребенком право на существование собственного мнения.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1044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6185</TotalTime>
  <Words>730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Сектор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Тиражирование моего материала</vt:lpstr>
      <vt:lpstr>Слайд 13</vt:lpstr>
      <vt:lpstr>Слайд 14</vt:lpstr>
      <vt:lpstr>Слайд 15</vt:lpstr>
      <vt:lpstr>Слайд 16</vt:lpstr>
      <vt:lpstr>Слайд 17</vt:lpstr>
      <vt:lpstr>Слайд 18</vt:lpstr>
      <vt:lpstr>Тиражирование моего материала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Тема: «Детское экспериментирование – средство  познавательного и творческого развития дошкольника в образовательном процессе ДОУ».</dc:title>
  <dc:creator>Пользователь</dc:creator>
  <cp:lastModifiedBy>Пользователь</cp:lastModifiedBy>
  <cp:revision>193</cp:revision>
  <dcterms:created xsi:type="dcterms:W3CDTF">2023-03-02T12:21:19Z</dcterms:created>
  <dcterms:modified xsi:type="dcterms:W3CDTF">2023-03-12T11:35:37Z</dcterms:modified>
</cp:coreProperties>
</file>