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YandexDisk\Документы МБДОУ 101\Старший воспитатель\Отчёты\На сайт\Экскурсии\библиотека\IMG_20230421_11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9301" cy="65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YandexDisk\Документы МБДОУ 101\Старший воспитатель\Отчёты\На сайт\Экскурсии\библиотека\IMG_20230421_11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7" cy="6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676457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Lenovo</dc:creator>
  <cp:lastModifiedBy>Пользователь Lenovo</cp:lastModifiedBy>
  <cp:revision>2</cp:revision>
  <dcterms:created xsi:type="dcterms:W3CDTF">2023-11-20T10:43:20Z</dcterms:created>
  <dcterms:modified xsi:type="dcterms:W3CDTF">2023-11-20T10:55:35Z</dcterms:modified>
</cp:coreProperties>
</file>