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7" r:id="rId8"/>
    <p:sldId id="268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33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1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04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03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2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83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5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287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0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BB5C-7DB8-4686-AB90-2241E429560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C559B-9D61-4997-984C-84A32EFFD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96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676400" cy="1676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3236" y="457199"/>
            <a:ext cx="7923145" cy="975815"/>
          </a:xfrm>
          <a:ln>
            <a:noFill/>
          </a:ln>
          <a:effectLst>
            <a:glow rad="101600">
              <a:srgbClr val="00B050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contourW="12700" prstMaterial="clear">
            <a:bevelT h="63500"/>
            <a:contourClr>
              <a:schemeClr val="bg1"/>
            </a:contourClr>
          </a:sp3d>
        </p:spPr>
        <p:txBody>
          <a:bodyPr>
            <a:noAutofit/>
          </a:bodyPr>
          <a:lstStyle/>
          <a:p>
            <a:r>
              <a:rPr lang="ru-RU" sz="2400" b="1" dirty="0" smtClean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Юбилейный X </a:t>
            </a:r>
            <a:r>
              <a:rPr lang="ru-RU" sz="2400" b="1" dirty="0" smtClean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Федеральный научно-общественный</a:t>
            </a:r>
            <a:r>
              <a:rPr lang="ru-RU" sz="2400" b="1" dirty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r>
              <a:rPr lang="ru-RU" sz="2400" b="1" dirty="0" smtClean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 </a:t>
            </a:r>
            <a:r>
              <a:rPr lang="ru-RU" sz="2400" b="1" dirty="0" smtClean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b="1" dirty="0" smtClean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1" dirty="0" smtClean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400" b="1" dirty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Восемь жемчужин дошкольного образования </a:t>
            </a:r>
            <a:r>
              <a:rPr lang="ru-RU" sz="2400" b="1" i="1" dirty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  <a:r>
              <a:rPr lang="ru-RU" sz="2400" b="1" dirty="0" smtClean="0">
                <a:ln w="3810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2023» </a:t>
            </a:r>
            <a:endParaRPr lang="ru-RU" sz="2400" b="1" dirty="0">
              <a:ln w="3810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327" y="4361785"/>
            <a:ext cx="4868736" cy="2664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36073" y="4136927"/>
            <a:ext cx="5500253" cy="233314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Авторы проекта: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Заместитель заведующего по ВМР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 Чеченева Елена Михайловна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Воспитатели: </a:t>
            </a:r>
          </a:p>
          <a:p>
            <a:pPr algn="ctr"/>
            <a:r>
              <a:rPr lang="ru-RU" b="1" dirty="0" err="1" smtClean="0">
                <a:solidFill>
                  <a:srgbClr val="0070C0"/>
                </a:solidFill>
              </a:rPr>
              <a:t>Жибак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Т</a:t>
            </a:r>
            <a:r>
              <a:rPr lang="ru-RU" b="1" dirty="0" smtClean="0">
                <a:solidFill>
                  <a:srgbClr val="0070C0"/>
                </a:solidFill>
              </a:rPr>
              <a:t>атьяна Владимировна,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Головастова Ольга Николаевна</a:t>
            </a:r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4291" y="2382982"/>
            <a:ext cx="11125614" cy="1643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 «Детский сад № 2 «Звездочка» города Саки Республики </a:t>
            </a:r>
            <a:r>
              <a:rPr lang="ru-RU" dirty="0" smtClean="0"/>
              <a:t>Крым</a:t>
            </a:r>
            <a:endParaRPr lang="ru-RU" dirty="0" smtClean="0"/>
          </a:p>
          <a:p>
            <a:pPr algn="ctr"/>
            <a:r>
              <a:rPr lang="ru-RU" sz="3200" dirty="0" smtClean="0"/>
              <a:t>«Саки - город мастеров, ТВ- страт ап – детская журналистика»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074" y="42888"/>
            <a:ext cx="1884218" cy="1661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385455" y="1704108"/>
            <a:ext cx="10377054" cy="568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Участники сетевого проекта «С чего начинается Родина?»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602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«Город мастеров</a:t>
            </a:r>
            <a:r>
              <a:rPr lang="ru-RU" sz="3200" dirty="0" smtClean="0">
                <a:solidFill>
                  <a:schemeClr val="bg1"/>
                </a:solidFill>
              </a:rPr>
              <a:t>»-знакомимся с историей, культурой и достопримечательностями города Саки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r="24601"/>
          <a:stretch/>
        </p:blipFill>
        <p:spPr>
          <a:xfrm>
            <a:off x="355822" y="1454728"/>
            <a:ext cx="4310074" cy="277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20478"/>
          <a:stretch/>
        </p:blipFill>
        <p:spPr>
          <a:xfrm>
            <a:off x="6985177" y="1454728"/>
            <a:ext cx="4851001" cy="277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r="21704" b="8207"/>
          <a:stretch/>
        </p:blipFill>
        <p:spPr>
          <a:xfrm>
            <a:off x="3669132" y="4128654"/>
            <a:ext cx="4482583" cy="2729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47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2481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Э</a:t>
            </a:r>
            <a:r>
              <a:rPr lang="ru-RU" sz="3600" dirty="0" smtClean="0">
                <a:solidFill>
                  <a:schemeClr val="bg1"/>
                </a:solidFill>
              </a:rPr>
              <a:t>кскурсии – знакомим с историей возникновения города курорта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r="21591"/>
          <a:stretch/>
        </p:blipFill>
        <p:spPr>
          <a:xfrm>
            <a:off x="277091" y="1676400"/>
            <a:ext cx="4627418" cy="345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r="27067"/>
          <a:stretch/>
        </p:blipFill>
        <p:spPr>
          <a:xfrm>
            <a:off x="8271163" y="1676400"/>
            <a:ext cx="3740727" cy="3781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11394"/>
            <a:ext cx="2812473" cy="474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629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Виртуальная экскурсия на гидрологическую станцию –знакомим с профессиями людей города Саки (профессии микробиолога, </a:t>
            </a:r>
            <a:r>
              <a:rPr lang="ru-RU" sz="3200" dirty="0" err="1" smtClean="0">
                <a:solidFill>
                  <a:schemeClr val="bg1"/>
                </a:solidFill>
              </a:rPr>
              <a:t>бактериобиолога</a:t>
            </a:r>
            <a:r>
              <a:rPr lang="ru-RU" sz="3200" dirty="0" smtClean="0">
                <a:solidFill>
                  <a:schemeClr val="bg1"/>
                </a:solidFill>
              </a:rPr>
              <a:t>, гидробиолога)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5455"/>
          <a:stretch/>
        </p:blipFill>
        <p:spPr>
          <a:xfrm>
            <a:off x="193962" y="1967344"/>
            <a:ext cx="6253877" cy="3900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r="28182"/>
          <a:stretch/>
        </p:blipFill>
        <p:spPr>
          <a:xfrm>
            <a:off x="6594764" y="1967344"/>
            <a:ext cx="5260529" cy="3879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99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9602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000" dirty="0" smtClean="0"/>
              <a:t>«ТВ старт ап- детская журналистика» репортаж о достопримечательностях города Саки.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1366" r="26042" b="16003"/>
          <a:stretch/>
        </p:blipFill>
        <p:spPr>
          <a:xfrm>
            <a:off x="443346" y="1607127"/>
            <a:ext cx="4023598" cy="446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5819" r="31792" b="33049"/>
          <a:stretch/>
        </p:blipFill>
        <p:spPr>
          <a:xfrm>
            <a:off x="7082084" y="1607127"/>
            <a:ext cx="5109916" cy="3671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8713" r="24764" b="32102"/>
          <a:stretch/>
        </p:blipFill>
        <p:spPr>
          <a:xfrm>
            <a:off x="4466944" y="3110346"/>
            <a:ext cx="3453066" cy="3609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47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27" y="392834"/>
            <a:ext cx="10515600" cy="986003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«Лаборатория успеха» – маленькие профессионалы скульпторы и археологи.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/>
          <a:stretch/>
        </p:blipFill>
        <p:spPr>
          <a:xfrm>
            <a:off x="249381" y="1378837"/>
            <a:ext cx="6312917" cy="3602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/>
          <a:stretch/>
        </p:blipFill>
        <p:spPr>
          <a:xfrm>
            <a:off x="6192981" y="3269673"/>
            <a:ext cx="5869643" cy="3428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40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27" y="392834"/>
            <a:ext cx="10515600" cy="743239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/>
              <a:t>«Лаборатория успеха» – маленькие профессионалы гидробиологи.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9" r="34204"/>
          <a:stretch/>
        </p:blipFill>
        <p:spPr>
          <a:xfrm>
            <a:off x="207818" y="1517073"/>
            <a:ext cx="4959928" cy="467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4318"/>
          <a:stretch/>
        </p:blipFill>
        <p:spPr>
          <a:xfrm>
            <a:off x="5501356" y="2736272"/>
            <a:ext cx="6496680" cy="392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26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27" y="392834"/>
            <a:ext cx="10515600" cy="743239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/>
              <a:t>«Лаборатория успеха» – маленькие профессионалы микробиологи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r="24545"/>
          <a:stretch/>
        </p:blipFill>
        <p:spPr>
          <a:xfrm>
            <a:off x="235526" y="1433945"/>
            <a:ext cx="6065719" cy="4592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62"/>
          <a:stretch/>
        </p:blipFill>
        <p:spPr>
          <a:xfrm>
            <a:off x="6483927" y="2438400"/>
            <a:ext cx="5458691" cy="3588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9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0" y="346364"/>
            <a:ext cx="10515600" cy="4216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БЛАГОДАРИМ ЗА ВНИМАНИЕ!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4" y="152977"/>
            <a:ext cx="5915314" cy="443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8" y="152978"/>
            <a:ext cx="5015922" cy="443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27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150</Words>
  <Application>Microsoft Office PowerPoint</Application>
  <PresentationFormat>Широкоэкранный</PresentationFormat>
  <Paragraphs>19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Юбилейный X Федеральный научно-общественный конкурс  «Восемь жемчужин дошкольного образования –2023» </vt:lpstr>
      <vt:lpstr>«Город мастеров»-знакомимся с историей, культурой и достопримечательностями города Саки</vt:lpstr>
      <vt:lpstr>Экскурсии – знакомим с историей возникновения города курорта</vt:lpstr>
      <vt:lpstr>Виртуальная экскурсия на гидрологическую станцию –знакомим с профессиями людей города Саки (профессии микробиолога, бактериобиолога, гидробиолога)</vt:lpstr>
      <vt:lpstr>«ТВ старт ап- детская журналистика» репортаж о достопримечательностях города Саки.</vt:lpstr>
      <vt:lpstr>«Лаборатория успеха» – маленькие профессионалы скульпторы и археологи.</vt:lpstr>
      <vt:lpstr>«Лаборатория успеха» – маленькие профессионалы гидробиологи. </vt:lpstr>
      <vt:lpstr>«Лаборатория успеха» – маленькие профессионалы микробиологи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amd</dc:creator>
  <cp:lastModifiedBy>User</cp:lastModifiedBy>
  <cp:revision>23</cp:revision>
  <dcterms:created xsi:type="dcterms:W3CDTF">2022-08-18T17:48:40Z</dcterms:created>
  <dcterms:modified xsi:type="dcterms:W3CDTF">2023-06-22T08:03:40Z</dcterms:modified>
</cp:coreProperties>
</file>