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нсс\Desktop\111ЗОЛОТОЙ КЛЮЧИК\000001 777 нов 2023-2024\777777ШАГИ К УСПЕХУ\ПРЕЗАНТАЦИИ\ПРЕЗЕНТАЦИЯ РОДНЫЕ ТРОПЫ\МАТЕРИАЛ ДЛЯ ПРЕЗЕНТАЦИИ\РОДНЫЕ ТРОПЫ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днсс\Desktop\111ЗОЛОТОЙ КЛЮЧИК\000001 777 нов 2023-2024\777777ШАГИ К УСПЕХУ\ПРЕЗАНТАЦИИ\ПРЕЗЕНТАЦИЯ РОДНЫЕ ТРОПЫ\МАТЕРИАЛ ДЛЯ ПРЕЗЕНТАЦИИ\РОДНЫЕ ТРОПЫ\Слайд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днсс\Desktop\111ЗОЛОТОЙ КЛЮЧИК\000001 777 нов 2023-2024\777777ШАГИ К УСПЕХУ\ПРЕЗАНТАЦИИ\ПРЕЗЕНТАЦИЯ РОДНЫЕ ТРОПЫ\МАТЕРИАЛ ДЛЯ ПРЕЗЕНТАЦИИ\РОДНЫЕ ТРОПЫ\Слайд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днсс\Desktop\111ЗОЛОТОЙ КЛЮЧИК\000001 777 нов 2023-2024\777777ШАГИ К УСПЕХУ\ПРЕЗАНТАЦИИ\ПРЕЗЕНТАЦИЯ РОДНЫЕ ТРОПЫ\МАТЕРИАЛ ДЛЯ ПРЕЗЕНТАЦИИ\РОДНЫЕ ТРОПЫ\Слайд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днсс\Desktop\111ЗОЛОТОЙ КЛЮЧИК\000001 777 нов 2023-2024\777777ШАГИ К УСПЕХУ\ПРЕЗАНТАЦИИ\ПРЕЗЕНТАЦИЯ РОДНЫЕ ТРОПЫ\МАТЕРИАЛ ДЛЯ ПРЕЗЕНТАЦИИ\РОДНЫЕ ТРОПЫ\Слайд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днсс\Desktop\111ЗОЛОТОЙ КЛЮЧИК\000001 777 нов 2023-2024\777777ШАГИ К УСПЕХУ\ПРЕЗАНТАЦИИ\ПРЕЗЕНТАЦИЯ РОДНЫЕ ТРОПЫ\МАТЕРИАЛ ДЛЯ ПРЕЗЕНТАЦИИ\РОДНЫЕ ТРОПЫ\Слайд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днсс\Desktop\111ЗОЛОТОЙ КЛЮЧИК\000001 777 нов 2023-2024\777777ШАГИ К УСПЕХУ\ПРЕЗАНТАЦИИ\ПРЕЗЕНТАЦИЯ РОДНЫЕ ТРОПЫ\МАТЕРИАЛ ДЛЯ ПРЕЗЕНТАЦИИ\РОДНЫЕ ТРОПЫ\Слайд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днсс\Desktop\111ЗОЛОТОЙ КЛЮЧИК\000001 777 нов 2023-2024\777777ШАГИ К УСПЕХУ\ПРЕЗАНТАЦИИ\ПРЕЗЕНТАЦИЯ РОДНЫЕ ТРОПЫ\МАТЕРИАЛ ДЛЯ ПРЕЗЕНТАЦИИ\РОДНЫЕ ТРОПЫ\Слайд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нсс\Desktop\111ЗОЛОТОЙ КЛЮЧИК\000001 777 нов 2023-2024\777777ШАГИ К УСПЕХУ\ПРЕЗАНТАЦИИ\ПРЕЗЕНТАЦИЯ РОДНЫЕ ТРОПЫ\МАТЕРИАЛ ДЛЯ ПРЕЗЕНТАЦИИ\РОДНЫЕ ТРОПЫ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нсс\Desktop\111ЗОЛОТОЙ КЛЮЧИК\000001 777 нов 2023-2024\777777ШАГИ К УСПЕХУ\ПРЕЗАНТАЦИИ\ПРЕЗЕНТАЦИЯ РОДНЫЕ ТРОПЫ\МАТЕРИАЛ ДЛЯ ПРЕЗЕНТАЦИИ\РОДНЫЕ ТРОПЫ\Слай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нсс\Desktop\111ЗОЛОТОЙ КЛЮЧИК\000001 777 нов 2023-2024\777777ШАГИ К УСПЕХУ\ПРЕЗАНТАЦИИ\ПРЕЗЕНТАЦИЯ РОДНЫЕ ТРОПЫ\МАТЕРИАЛ ДЛЯ ПРЕЗЕНТАЦИИ\РОДНЫЕ ТРОПЫ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днсс\Desktop\111ЗОЛОТОЙ КЛЮЧИК\000001 777 нов 2023-2024\777777ШАГИ К УСПЕХУ\ПРЕЗАНТАЦИИ\ПРЕЗЕНТАЦИЯ РОДНЫЕ ТРОПЫ\МАТЕРИАЛ ДЛЯ ПРЕЗЕНТАЦИИ\РОДНЫЕ ТРОПЫ\Слайд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нсс\Desktop\111ЗОЛОТОЙ КЛЮЧИК\000001 777 нов 2023-2024\777777ШАГИ К УСПЕХУ\ПРЕЗАНТАЦИИ\ПРЕЗЕНТАЦИЯ РОДНЫЕ ТРОПЫ\МАТЕРИАЛ ДЛЯ ПРЕЗЕНТАЦИИ\РОДНЫЕ ТРОПЫ\Слайд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днсс\Desktop\111ЗОЛОТОЙ КЛЮЧИК\000001 777 нов 2023-2024\777777ШАГИ К УСПЕХУ\ПРЕЗАНТАЦИИ\ПРЕЗЕНТАЦИЯ РОДНЫЕ ТРОПЫ\МАТЕРИАЛ ДЛЯ ПРЕЗЕНТАЦИИ\РОДНЫЕ ТРОПЫ\Слайд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днсс\Desktop\111ЗОЛОТОЙ КЛЮЧИК\000001 777 нов 2023-2024\777777ШАГИ К УСПЕХУ\ПРЕЗАНТАЦИИ\ПРЕЗЕНТАЦИЯ РОДНЫЕ ТРОПЫ\МАТЕРИАЛ ДЛЯ ПРЕЗЕНТАЦИИ\РОДНЫЕ ТРОПЫ\Слайд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днсс\Desktop\111ЗОЛОТОЙ КЛЮЧИК\000001 777 нов 2023-2024\777777ШАГИ К УСПЕХУ\ПРЕЗАНТАЦИИ\ПРЕЗЕНТАЦИЯ РОДНЫЕ ТРОПЫ\МАТЕРИАЛ ДЛЯ ПРЕЗЕНТАЦИИ\РОДНЫЕ ТРОПЫ\Слайд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днсс</dc:creator>
  <cp:lastModifiedBy>днсс</cp:lastModifiedBy>
  <cp:revision>7</cp:revision>
  <dcterms:created xsi:type="dcterms:W3CDTF">2023-12-07T10:41:50Z</dcterms:created>
  <dcterms:modified xsi:type="dcterms:W3CDTF">2024-03-31T14:59:57Z</dcterms:modified>
</cp:coreProperties>
</file>