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6" r:id="rId4"/>
    <p:sldId id="297" r:id="rId5"/>
    <p:sldId id="258" r:id="rId6"/>
    <p:sldId id="272" r:id="rId7"/>
    <p:sldId id="300" r:id="rId8"/>
    <p:sldId id="273" r:id="rId9"/>
    <p:sldId id="275" r:id="rId10"/>
    <p:sldId id="276" r:id="rId11"/>
    <p:sldId id="291" r:id="rId12"/>
    <p:sldId id="281" r:id="rId13"/>
    <p:sldId id="286" r:id="rId14"/>
    <p:sldId id="292" r:id="rId15"/>
    <p:sldId id="280" r:id="rId16"/>
    <p:sldId id="279" r:id="rId17"/>
    <p:sldId id="278" r:id="rId18"/>
    <p:sldId id="277" r:id="rId19"/>
    <p:sldId id="285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4/1618854074_3-phonoteka_org-p-foni-detskie-odnotonni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46805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Родительское собрание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“</a:t>
            </a:r>
            <a:r>
              <a:rPr lang="ru-RU" sz="3600" dirty="0" smtClean="0">
                <a:solidFill>
                  <a:srgbClr val="0070C0"/>
                </a:solidFill>
              </a:rPr>
              <a:t>Использование игр-головоломок в развитии представлений о форме и геометрических фигурах у детей старшего дошкольного возраста”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7456" y="5430098"/>
            <a:ext cx="4496544" cy="1392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Кутузова С.А.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ng-clipart-tangram-puzzle-game-tangram-game-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929066"/>
            <a:ext cx="2143116" cy="1916898"/>
          </a:xfrm>
          <a:prstGeom prst="rect">
            <a:avLst/>
          </a:prstGeom>
        </p:spPr>
      </p:pic>
      <p:pic>
        <p:nvPicPr>
          <p:cNvPr id="6" name="Рисунок 5" descr="a39c868c985f05fa440023d01a9e67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286256"/>
            <a:ext cx="2285984" cy="1714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06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Головоломка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Слагалица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состоит из коробочки и расположенных в ней 7 деревянных элементов.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Сущность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игры для дошкольников – воссоздать на плоскости силуэты предметов и объектов «по образцу», «по памяти», «по схеме», «по сплошной заливке» или создать новый образ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49850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Внимательно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рассмотрите их с детьми. Предложите подумать, на какой предмет (объект) изображение похоже.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Обратите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внимание детей, из каких деталей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Слагалицы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состоит эта схема.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создать силуэт фигуры по схеме, используя необходимые детали игры-головоломки.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«Собери по схеме»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прилагаются силуэты фигур с контурным делением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части.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ocshap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557272" cy="398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39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044" y="260648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Пройдя подготовительный этап игр-упражнений перейдите к решению головоломки, для этого используйте сплошную заливку фигур. </a:t>
            </a:r>
          </a:p>
        </p:txBody>
      </p:sp>
      <p:pic>
        <p:nvPicPr>
          <p:cNvPr id="6" name="image1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044" y="1556792"/>
            <a:ext cx="3633306" cy="4048020"/>
          </a:xfrm>
          <a:prstGeom prst="rect">
            <a:avLst/>
          </a:prstGeom>
        </p:spPr>
      </p:pic>
      <p:pic>
        <p:nvPicPr>
          <p:cNvPr id="7" name="image1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320480" cy="4048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32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Игры-упражнения с пуговицами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выполнении игр-упражнений произойдет первичное знакомство с данным набором пуговиц, дети запомнят, чем они отличаются друг от друга (цветом, количеством дырочек), чем похожи (формой, размером, материалом).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упражнения, дошкольники приобретут опыт выполнения заданий в соответствии с инструкциями, карточками-схемами и карточками–инструкциями.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Предлагаемые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задания будут способствовать развитию зрительного внимания и восприятия, мыслительных операций, мыслительной деятельности, что очень важно и необходимо при решении головоломок.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игры-упражнения дети смогут приобрести уверенность в себе и в своих возможностях выполнять любые хитрые задания.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91255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 разделили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головоломки с пуговицами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3 группы.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Первая группа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раскладывание пуговиц по заданным условиям.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705" y="1443841"/>
            <a:ext cx="57484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Головоломка «РАЗЛОЖИ ПУГОВИЦЫ»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разложи 4 любых пуговицы на столе так, чтоб каждая пуговица касалась трех других.</a:t>
            </a:r>
          </a:p>
        </p:txBody>
      </p:sp>
      <p:pic>
        <p:nvPicPr>
          <p:cNvPr id="6" name="image3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00" y="1204818"/>
            <a:ext cx="2108724" cy="1924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200" y="2728215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Ответ: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3556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Вторая группа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на перемещение пуговиц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996" y="3649088"/>
            <a:ext cx="8448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Головоломка «ПЕРЕМЕСТИ ПУГОВИЦЫ»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разложи пуговицы, как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карточке,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чтобы получилась буква «Т». Перемести 1 пуговицу так, чтобы получилась буква Л.</a:t>
            </a:r>
          </a:p>
        </p:txBody>
      </p:sp>
      <p:pic>
        <p:nvPicPr>
          <p:cNvPr id="13" name="image4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4908" y="4786322"/>
            <a:ext cx="2155654" cy="1962147"/>
          </a:xfrm>
          <a:prstGeom prst="rect">
            <a:avLst/>
          </a:prstGeom>
        </p:spPr>
      </p:pic>
      <p:pic>
        <p:nvPicPr>
          <p:cNvPr id="14" name="image42.jpeg"/>
          <p:cNvPicPr/>
          <p:nvPr/>
        </p:nvPicPr>
        <p:blipFill>
          <a:blip r:embed="rId5" cstate="print"/>
          <a:srcRect t="9218"/>
          <a:stretch>
            <a:fillRect/>
          </a:stretch>
        </p:blipFill>
        <p:spPr>
          <a:xfrm>
            <a:off x="4929190" y="4786322"/>
            <a:ext cx="2071702" cy="1955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40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771" y="260648"/>
            <a:ext cx="8280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Третья группа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раскладывание пуговиц по заданным условиям с опорой на карточки-инструкции.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856" y="1044889"/>
            <a:ext cx="84126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Головоломка «РАЗЛОЖИ ПУГОВИЦЫ»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разложи 3 желтых пуговицы и 3 красных так, чтоб каждая желтая пуговица соприкасалась с 2 красными, но не соприкасалась с другими желтыми пуговицами. Усложнение: найди другие варианты решения.</a:t>
            </a:r>
          </a:p>
        </p:txBody>
      </p:sp>
      <p:pic>
        <p:nvPicPr>
          <p:cNvPr id="12" name="image4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2500306"/>
            <a:ext cx="3931370" cy="114186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428728" y="4000504"/>
            <a:ext cx="6715172" cy="2714644"/>
            <a:chOff x="2292819" y="4379754"/>
            <a:chExt cx="5265219" cy="1838325"/>
          </a:xfrm>
        </p:grpSpPr>
        <p:pic>
          <p:nvPicPr>
            <p:cNvPr id="13" name="image49.jpe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2819" y="4379754"/>
              <a:ext cx="1236980" cy="1838325"/>
            </a:xfrm>
            <a:prstGeom prst="rect">
              <a:avLst/>
            </a:prstGeom>
          </p:spPr>
        </p:pic>
        <p:grpSp>
          <p:nvGrpSpPr>
            <p:cNvPr id="14" name="docshapegroup9"/>
            <p:cNvGrpSpPr>
              <a:grpSpLocks/>
            </p:cNvGrpSpPr>
            <p:nvPr/>
          </p:nvGrpSpPr>
          <p:grpSpPr bwMode="auto">
            <a:xfrm>
              <a:off x="3563888" y="4379755"/>
              <a:ext cx="3994150" cy="1657350"/>
              <a:chOff x="0" y="0"/>
              <a:chExt cx="6291" cy="2610"/>
            </a:xfrm>
          </p:grpSpPr>
          <p:pic>
            <p:nvPicPr>
              <p:cNvPr id="25604" name="docshape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2"/>
                <a:ext cx="2055" cy="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03" name="docshape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" y="0"/>
                <a:ext cx="2177" cy="2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02" name="docshape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4"/>
                <a:ext cx="1947" cy="2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Прямоугольник 19"/>
          <p:cNvSpPr/>
          <p:nvPr/>
        </p:nvSpPr>
        <p:spPr>
          <a:xfrm>
            <a:off x="251520" y="3644823"/>
            <a:ext cx="1944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39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Игру-головоломку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«Репка»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Владимир Иванович изобрел для своей внучки.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представляет собой набор из 12 деревянных элементов разной конфигурации, уложенных в коробочку.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игры – составление различных образов из элементов набора на основе технологии смарт-тренинга для дошкольников. </a:t>
            </a:r>
          </a:p>
        </p:txBody>
      </p:sp>
      <p:pic>
        <p:nvPicPr>
          <p:cNvPr id="10242" name="Picture 2" descr="https://avatars.mds.yandex.net/i?id=24f7502b53e4a4106824e13ec4d63a32-52333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96" y="2679402"/>
            <a:ext cx="4360983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297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129" y="728529"/>
            <a:ext cx="685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ОБЪЕМНЫЕ </a:t>
            </a: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ГОЛОВОЛОМКИ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6654" y="260646"/>
            <a:ext cx="6315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ВСЕЛЕННАЯ ГОЛОВОЛОМОК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500" y="117633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Осенний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включает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себя набор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6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деревянных игровых элементов.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решения ставится конкретная цель – из ряда отдельных деталей определённой конфигурации собрать объёмную конструкцию, соединив все детали в прочный, не распадающийся узел.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поддержания интереса к решению игры- головоломки хорошо использовать прием тематического обыгрывания: дети могут собирать образы животных, предметы мебели,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строения…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Головоломка «Осенний куби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0" y="4293833"/>
            <a:ext cx="2520280" cy="246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ловоломка &quot;Осенний куби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88" r="17900"/>
          <a:stretch/>
        </p:blipFill>
        <p:spPr bwMode="auto">
          <a:xfrm>
            <a:off x="5087154" y="4298189"/>
            <a:ext cx="2446987" cy="246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97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Гала-куб»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относится к объёмным играм-головоломкам, изготовленным из дерева.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Головоломка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имеет 8 деталей разнообразной формы: три одинаковых элемента 1-ой группы, три элемента 2-ой группы и два кубика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объемной конструкции путем соединения, разъединения,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перестановки деталей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3D-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формате.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Фото Деревянная головоломка Гала-куб. Круть Верть. 600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1538" y1="8615" x2="82154" y2="9231"/>
                        <a14:foregroundMark x1="66769" y1="26462" x2="77077" y2="28154"/>
                        <a14:foregroundMark x1="83538" y1="20615" x2="83538" y2="22308"/>
                        <a14:foregroundMark x1="80000" y1="64769" x2="83385" y2="74154"/>
                        <a14:foregroundMark x1="63846" y1="43538" x2="69846" y2="54615"/>
                        <a14:foregroundMark x1="55231" y1="70615" x2="45846" y2="62462"/>
                        <a14:foregroundMark x1="26615" y1="70308" x2="19846" y2="73692"/>
                        <a14:foregroundMark x1="46154" y1="89846" x2="49692" y2="87692"/>
                        <a14:backgroundMark x1="19692" y1="53692" x2="39692" y2="54923"/>
                        <a14:backgroundMark x1="37538" y1="58154" x2="39385" y2="75077"/>
                        <a14:backgroundMark x1="63231" y1="80769" x2="75077" y2="93385"/>
                        <a14:backgroundMark x1="86308" y1="43538" x2="82923" y2="51077"/>
                        <a14:backgroundMark x1="61692" y1="2769" x2="61846" y2="16000"/>
                        <a14:backgroundMark x1="72154" y1="17692" x2="79538" y2="17385"/>
                        <a14:backgroundMark x1="75692" y1="20462" x2="76308" y2="25231"/>
                        <a14:backgroundMark x1="81231" y1="15231" x2="82923" y2="14769"/>
                        <a14:backgroundMark x1="77385" y1="1231" x2="84154" y2="2154"/>
                        <a14:backgroundMark x1="12615" y1="2154" x2="10462" y2="17538"/>
                        <a14:backgroundMark x1="16308" y1="615" x2="44923" y2="462"/>
                        <a14:backgroundMark x1="13231" y1="13846" x2="10923" y2="26923"/>
                        <a14:backgroundMark x1="11231" y1="27846" x2="11231" y2="30000"/>
                        <a14:backgroundMark x1="17846" y1="87846" x2="42308" y2="77385"/>
                        <a14:backgroundMark x1="91692" y1="49077" x2="66462" y2="68462"/>
                        <a14:backgroundMark x1="66462" y1="75385" x2="88615" y2="93231"/>
                        <a14:backgroundMark x1="63385" y1="33692" x2="59231" y2="39846"/>
                        <a14:backgroundMark x1="59077" y1="39846" x2="56308" y2="48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00249"/>
            <a:ext cx="4824536" cy="4001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817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3748" y="1268760"/>
            <a:ext cx="8016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 объёмных игр-головоломок дело не лёгкое, но однажды столкнувшись с трудной задачей, важно помнить, что она развивает в нас интеллектуальные качества, учит связывать факты, отделять второстепенное от главного и принимать решения.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сами и получайте удовольствие поделившись игрой-головоломкой с другими.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29574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225" y="2060848"/>
            <a:ext cx="857542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играм-головоломкам, ребёнок получает возможность включиться в деятельность, в ходе которой могла бы проявиться его активность в рамках нестандартной, неоднозначной ситуации, когда необходимо обнаружить скрытые, «закодированные» пути решения поставленных задач. 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Игры-головоломки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учат детей  усидчивости, умению решать проблемы, развивают воображение, логическое и образное мышление, а также зрительно-моторную координацию, способствуют развитию и становлению нравственно-волевых качеств личности дошкольника.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увлекающиеся головоломками способны решить любые жизненные задачи легко!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Расскажи мне – и я услышу,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Дай мне сделать самому – И я пойму!</a:t>
            </a:r>
          </a:p>
        </p:txBody>
      </p:sp>
    </p:spTree>
    <p:extLst>
      <p:ext uri="{BB962C8B-B14F-4D97-AF65-F5344CB8AC3E}">
        <p14:creationId xmlns="" xmlns:p14="http://schemas.microsoft.com/office/powerpoint/2010/main" val="20574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58956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развитие творческих умственных способностей с помощью игр-головоломок.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:Познакомить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разными видами головоломок: геометрическими головоломками на плоскости, объемными, лабиринтами, словесными.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Учить способам и правилам решения головоломок, используя алгоритм.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Учить понимать инструкцию и применять ее в решении головоломок.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Развивать элементы логического мышления, наглядно-образное мышление.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Развивать целостное зрительное восприятие, воображение, ориентировку	в пространстве.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Развивать познавательный интерес, произвольное внимание.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Воспитывать инициативность, самостоятельность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org/uploads/posts/2021-04/1618854074_3-phonoteka_org-p-foni-detskie-odnotonni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700808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02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«Карточки  для игр со счётными палочками»</a:t>
            </a:r>
            <a:endParaRPr lang="ru-RU" sz="2400" dirty="0"/>
          </a:p>
        </p:txBody>
      </p:sp>
      <p:pic>
        <p:nvPicPr>
          <p:cNvPr id="6" name="Рисунок 5" descr="figury-iz-schetnyh-palochek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3786190" cy="3786190"/>
          </a:xfrm>
          <a:prstGeom prst="rect">
            <a:avLst/>
          </a:prstGeom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736"/>
            <a:ext cx="4039888" cy="4857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45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428604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Пентамино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pic>
        <p:nvPicPr>
          <p:cNvPr id="5" name="Рисунок 4" descr="43f4b183cccb646f0641b6ce782265c2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928670"/>
            <a:ext cx="8429684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45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56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    «</a:t>
            </a:r>
            <a:r>
              <a:rPr lang="ru-RU" sz="7200" dirty="0" err="1" smtClean="0">
                <a:solidFill>
                  <a:srgbClr val="FF0000"/>
                </a:solidFill>
              </a:rPr>
              <a:t>Танграм</a:t>
            </a:r>
            <a:r>
              <a:rPr lang="ru-RU" sz="7200" dirty="0" smtClean="0">
                <a:solidFill>
                  <a:srgbClr val="FF0000"/>
                </a:solidFill>
              </a:rPr>
              <a:t>»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39c868c985f05fa440023d01a9e67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4786314" cy="3589736"/>
          </a:xfrm>
          <a:prstGeom prst="rect">
            <a:avLst/>
          </a:prstGeom>
        </p:spPr>
      </p:pic>
      <p:pic>
        <p:nvPicPr>
          <p:cNvPr id="5" name="Рисунок 4" descr="Китайская-головоломка-танграм-и-задания-для-нее-13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5286388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/>
              <a:t>   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Мир головоломок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особенность головоломок – их универсальность: вне зависимости от возраста, ситуации и стадии обучения они эффективны для развития ребенка.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Головоломки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весело и с интересом формировать логико- математические способности и математическую интуицию, сенсорные способности и речевые навыки 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Суть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головоломок не просто в собирании первоначальной фигуры, а в конструировании фигур по предложенным схемам и силуэтам, а также придумывании собственных фигур.</a:t>
            </a:r>
          </a:p>
        </p:txBody>
      </p:sp>
      <p:pic>
        <p:nvPicPr>
          <p:cNvPr id="6146" name="Picture 2" descr="https://tverigrad.ru/wp-content/uploads/2015/11/102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222" l="114" r="99886">
                        <a14:foregroundMark x1="57078" y1="26070" x2="57078" y2="26070"/>
                        <a14:foregroundMark x1="54680" y1="8755" x2="57763" y2="28794"/>
                        <a14:foregroundMark x1="58219" y1="32490" x2="58219" y2="32490"/>
                        <a14:foregroundMark x1="46918" y1="9533" x2="47146" y2="23541"/>
                        <a14:foregroundMark x1="47146" y1="23541" x2="47146" y2="23541"/>
                        <a14:foregroundMark x1="45205" y1="7393" x2="43836" y2="15953"/>
                        <a14:foregroundMark x1="43607" y1="32879" x2="46005" y2="44163"/>
                        <a14:foregroundMark x1="86644" y1="6226" x2="85959" y2="38911"/>
                        <a14:foregroundMark x1="96347" y1="16732" x2="89041" y2="40467"/>
                        <a14:foregroundMark x1="75457" y1="21984" x2="84018" y2="44163"/>
                        <a14:foregroundMark x1="81164" y1="26848" x2="84018" y2="36770"/>
                        <a14:foregroundMark x1="83105" y1="65953" x2="88014" y2="91634"/>
                        <a14:foregroundMark x1="79566" y1="73930" x2="82420" y2="87938"/>
                        <a14:foregroundMark x1="5822" y1="71012" x2="10731" y2="88521"/>
                        <a14:foregroundMark x1="35046" y1="66342" x2="33447" y2="93191"/>
                        <a14:foregroundMark x1="40297" y1="83658" x2="42466" y2="79961"/>
                        <a14:foregroundMark x1="59018" y1="51362" x2="62329" y2="88327"/>
                        <a14:foregroundMark x1="23059" y1="78016" x2="31849" y2="95331"/>
                        <a14:foregroundMark x1="23288" y1="78016" x2="23288" y2="78016"/>
                        <a14:foregroundMark x1="32078" y1="95331" x2="32078" y2="95331"/>
                        <a14:foregroundMark x1="43607" y1="13035" x2="43607" y2="17899"/>
                        <a14:foregroundMark x1="43607" y1="34825" x2="43607" y2="34825"/>
                        <a14:foregroundMark x1="42009" y1="29572" x2="42009" y2="29572"/>
                        <a14:foregroundMark x1="47374" y1="45331" x2="47374" y2="45331"/>
                        <a14:foregroundMark x1="46461" y1="43774" x2="46461" y2="43774"/>
                        <a14:foregroundMark x1="45548" y1="42412" x2="45548" y2="42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5568451" cy="326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724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173062_56-phonoteka_org-p-fon-dlya-prezentatsii-detskii-odnotonnii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ГЕОМЕТРИЧЕСКИЕ ГОЛОВОЛОМКИ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ПЛОСКОСТИ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Головоломка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Складушки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состоит из 9 квадратов-фишек в углах, которых нанесены разноцветные фрагменты ¼ круга.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Основной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целью игры является правильное расположение фишек, углы или стороны которых должны подходить друг другу.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6124" y="260647"/>
            <a:ext cx="6315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ВСЕЛЕННАЯ ГОЛОВОЛОМОК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shop.amelica.com/wp-content/uploads/2016/05/Logicheskaya_Golovolomka_Krasnoukhova_Skladushki_9-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72" y="2829101"/>
            <a:ext cx="3768251" cy="3768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89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1751</TotalTime>
  <Words>311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Родительское собрание  “Использование игр-головоломок в развитии представлений о форме и геометрических фигурах у детей старшего дошкольного возраста”  </vt:lpstr>
      <vt:lpstr>Слайд 2</vt:lpstr>
      <vt:lpstr>Слайд 3</vt:lpstr>
      <vt:lpstr>Слайд 4</vt:lpstr>
      <vt:lpstr>Слайд 5</vt:lpstr>
      <vt:lpstr>Слайд 6</vt:lpstr>
      <vt:lpstr>           «Танграм»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ГОЛОВОЛОМОК»   Мастер-класс для родителей по ознакомлению с игровым набором «МИР ГОЛОВОЛОМОК» Муниципальное дошкольное образовательное учреждение «Детский сад №38 «Улыбка» </dc:title>
  <dc:creator>xxmediumm</dc:creator>
  <cp:lastModifiedBy>Я</cp:lastModifiedBy>
  <cp:revision>26</cp:revision>
  <dcterms:created xsi:type="dcterms:W3CDTF">2021-12-02T15:34:33Z</dcterms:created>
  <dcterms:modified xsi:type="dcterms:W3CDTF">2024-02-06T16:08:30Z</dcterms:modified>
</cp:coreProperties>
</file>