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4" r:id="rId2"/>
    <p:sldId id="257" r:id="rId3"/>
    <p:sldId id="265" r:id="rId4"/>
    <p:sldId id="264" r:id="rId5"/>
    <p:sldId id="266" r:id="rId6"/>
    <p:sldId id="267" r:id="rId7"/>
    <p:sldId id="268" r:id="rId8"/>
    <p:sldId id="270" r:id="rId9"/>
    <p:sldId id="258" r:id="rId10"/>
    <p:sldId id="259" r:id="rId11"/>
    <p:sldId id="260" r:id="rId12"/>
    <p:sldId id="271" r:id="rId13"/>
    <p:sldId id="261" r:id="rId14"/>
    <p:sldId id="272" r:id="rId15"/>
    <p:sldId id="273" r:id="rId16"/>
    <p:sldId id="269" r:id="rId17"/>
    <p:sldId id="27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95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1A996B-BAC7-4CB7-96B1-F9236B2DEF3B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6FA1DC-23F5-45D9-B504-60EE0BE088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65996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FA1DC-23F5-45D9-B504-60EE0BE08840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0722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FEB69-0F9D-4092-9DE5-D76FAE8D3999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3F629-89EB-46B4-9AA4-90FC8DCF61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FEB69-0F9D-4092-9DE5-D76FAE8D3999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3F629-89EB-46B4-9AA4-90FC8DCF61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FEB69-0F9D-4092-9DE5-D76FAE8D3999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3F629-89EB-46B4-9AA4-90FC8DCF61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FEB69-0F9D-4092-9DE5-D76FAE8D3999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3F629-89EB-46B4-9AA4-90FC8DCF61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FEB69-0F9D-4092-9DE5-D76FAE8D3999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3F629-89EB-46B4-9AA4-90FC8DCF61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FEB69-0F9D-4092-9DE5-D76FAE8D3999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3F629-89EB-46B4-9AA4-90FC8DCF61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FEB69-0F9D-4092-9DE5-D76FAE8D3999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3F629-89EB-46B4-9AA4-90FC8DCF61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FEB69-0F9D-4092-9DE5-D76FAE8D3999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3F629-89EB-46B4-9AA4-90FC8DCF61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FEB69-0F9D-4092-9DE5-D76FAE8D3999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3F629-89EB-46B4-9AA4-90FC8DCF61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FEB69-0F9D-4092-9DE5-D76FAE8D3999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3F629-89EB-46B4-9AA4-90FC8DCF61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FEB69-0F9D-4092-9DE5-D76FAE8D3999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3F629-89EB-46B4-9AA4-90FC8DCF61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7FEB69-0F9D-4092-9DE5-D76FAE8D3999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B3F629-89EB-46B4-9AA4-90FC8DCF616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251520" y="1772816"/>
            <a:ext cx="4245868" cy="4752528"/>
          </a:xfr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Команда « Умники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«Мы умные детишки, детишки- шалунишки,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Любим в КВН играть и, конечно побеждать»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Наш девиз: «Один ум- хорошо, 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а много- лучше!»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4645025" y="1772816"/>
            <a:ext cx="4247455" cy="4752528"/>
          </a:xfr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lvl="0"/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Команда «</a:t>
            </a:r>
            <a:r>
              <a:rPr lang="ru-RU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Знайки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lvl="0"/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«Мы ребята-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знайки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lvl="0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знайки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 не зазнайки,</a:t>
            </a:r>
          </a:p>
          <a:p>
            <a:pPr lvl="0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в игры разные играем, в КВН мы побеждаем»</a:t>
            </a:r>
          </a:p>
          <a:p>
            <a:pPr lvl="0"/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Наш девиз: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«Знание </a:t>
            </a:r>
          </a:p>
          <a:p>
            <a:pPr lvl="0"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- это сила!»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282154"/>
          </a:xfrm>
          <a:prstGeom prst="round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lvl="0" algn="ctr"/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Игра  начинается!!!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597666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https://freegamesboom.com/media/upload/tag/82/82a8d8669f1d912fb41c7f266985733c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24744"/>
            <a:ext cx="8208912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323528" y="188640"/>
            <a:ext cx="8424936" cy="86409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971600" y="332656"/>
            <a:ext cx="489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Найди отличия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Составь задачу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256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4" name="Рисунок 3" descr="i_063"/>
          <p:cNvPicPr/>
          <p:nvPr/>
        </p:nvPicPr>
        <p:blipFill>
          <a:blip r:embed="rId2" cstate="print"/>
          <a:srcRect r="34223"/>
          <a:stretch>
            <a:fillRect/>
          </a:stretch>
        </p:blipFill>
        <p:spPr bwMode="auto">
          <a:xfrm>
            <a:off x="539552" y="1484784"/>
            <a:ext cx="7992888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7884368" y="6021288"/>
            <a:ext cx="1042416" cy="64807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инее поле"/>
          <p:cNvSpPr/>
          <p:nvPr/>
        </p:nvSpPr>
        <p:spPr>
          <a:xfrm>
            <a:off x="611560" y="1844824"/>
            <a:ext cx="7560840" cy="28803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кнопка10"/>
          <p:cNvSpPr/>
          <p:nvPr/>
        </p:nvSpPr>
        <p:spPr>
          <a:xfrm>
            <a:off x="6300192" y="2780928"/>
            <a:ext cx="914400" cy="100811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кнопка7"/>
          <p:cNvSpPr/>
          <p:nvPr/>
        </p:nvSpPr>
        <p:spPr>
          <a:xfrm>
            <a:off x="3779912" y="2777713"/>
            <a:ext cx="914400" cy="100811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кнопка3"/>
          <p:cNvSpPr/>
          <p:nvPr/>
        </p:nvSpPr>
        <p:spPr>
          <a:xfrm>
            <a:off x="1547664" y="2777713"/>
            <a:ext cx="914400" cy="100811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39552" y="332656"/>
            <a:ext cx="7704856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Решение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71800" y="2921729"/>
            <a:ext cx="4007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+</a:t>
            </a:r>
            <a:endParaRPr lang="ru-RU" sz="4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364088" y="2993737"/>
            <a:ext cx="439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/>
              <a:t>=</a:t>
            </a:r>
          </a:p>
        </p:txBody>
      </p:sp>
      <p:sp>
        <p:nvSpPr>
          <p:cNvPr id="18" name="Управляющая кнопка: далее 17">
            <a:hlinkClick r:id="" action="ppaction://hlinkshowjump?jump=nextslide" highlightClick="1"/>
          </p:cNvPr>
          <p:cNvSpPr/>
          <p:nvPr/>
        </p:nvSpPr>
        <p:spPr>
          <a:xfrm>
            <a:off x="6804248" y="5877272"/>
            <a:ext cx="1042416" cy="64807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3"/>
          <p:cNvSpPr txBox="1"/>
          <p:nvPr/>
        </p:nvSpPr>
        <p:spPr>
          <a:xfrm>
            <a:off x="1795673" y="2890951"/>
            <a:ext cx="3960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7"/>
          <p:cNvSpPr txBox="1"/>
          <p:nvPr/>
        </p:nvSpPr>
        <p:spPr>
          <a:xfrm>
            <a:off x="3987755" y="2898363"/>
            <a:ext cx="7065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10"/>
          <p:cNvSpPr txBox="1"/>
          <p:nvPr/>
        </p:nvSpPr>
        <p:spPr>
          <a:xfrm>
            <a:off x="6393515" y="2929140"/>
            <a:ext cx="8210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300192" y="2780928"/>
            <a:ext cx="914400" cy="98640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779912" y="2780928"/>
            <a:ext cx="914400" cy="98640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547664" y="2780928"/>
            <a:ext cx="914400" cy="98640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Составь задачу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700808"/>
            <a:ext cx="8352928" cy="489654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4" name="Рисунок 3" descr="i_063"/>
          <p:cNvPicPr/>
          <p:nvPr/>
        </p:nvPicPr>
        <p:blipFill>
          <a:blip r:embed="rId2" cstate="print"/>
          <a:srcRect l="72336"/>
          <a:stretch>
            <a:fillRect/>
          </a:stretch>
        </p:blipFill>
        <p:spPr bwMode="auto">
          <a:xfrm>
            <a:off x="2051719" y="1772816"/>
            <a:ext cx="4968553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синее низ"/>
          <p:cNvSpPr/>
          <p:nvPr/>
        </p:nvSpPr>
        <p:spPr>
          <a:xfrm>
            <a:off x="395536" y="3861048"/>
            <a:ext cx="8208912" cy="22322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кнопка3 низ"/>
          <p:cNvSpPr/>
          <p:nvPr/>
        </p:nvSpPr>
        <p:spPr>
          <a:xfrm>
            <a:off x="3698294" y="4263455"/>
            <a:ext cx="1435345" cy="11521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кнопка8 низ"/>
          <p:cNvSpPr/>
          <p:nvPr/>
        </p:nvSpPr>
        <p:spPr>
          <a:xfrm>
            <a:off x="1013589" y="4274778"/>
            <a:ext cx="1440160" cy="11521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кнопка5низ"/>
          <p:cNvSpPr/>
          <p:nvPr/>
        </p:nvSpPr>
        <p:spPr>
          <a:xfrm>
            <a:off x="6470603" y="4263455"/>
            <a:ext cx="1440160" cy="111409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948264" y="4453482"/>
            <a:ext cx="5760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920216" y="4442893"/>
            <a:ext cx="4712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-</a:t>
            </a:r>
            <a:endParaRPr lang="ru-RU" sz="40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5622101" y="4423123"/>
            <a:ext cx="3600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инее верх"/>
          <p:cNvSpPr/>
          <p:nvPr/>
        </p:nvSpPr>
        <p:spPr>
          <a:xfrm>
            <a:off x="323528" y="1484784"/>
            <a:ext cx="8280920" cy="21602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39552" y="332656"/>
            <a:ext cx="7992888" cy="914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Решение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кнопка5 верх"/>
          <p:cNvSpPr/>
          <p:nvPr/>
        </p:nvSpPr>
        <p:spPr>
          <a:xfrm>
            <a:off x="3692309" y="1977517"/>
            <a:ext cx="1435345" cy="11521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кнопка8 верх"/>
          <p:cNvSpPr/>
          <p:nvPr/>
        </p:nvSpPr>
        <p:spPr>
          <a:xfrm>
            <a:off x="1007604" y="1988840"/>
            <a:ext cx="1440160" cy="11521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кнопка 3 верх"/>
          <p:cNvSpPr/>
          <p:nvPr/>
        </p:nvSpPr>
        <p:spPr>
          <a:xfrm>
            <a:off x="6464618" y="1977517"/>
            <a:ext cx="1440160" cy="111409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14231" y="2156955"/>
            <a:ext cx="4712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-</a:t>
            </a:r>
            <a:endParaRPr lang="ru-RU" sz="4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616116" y="2137185"/>
            <a:ext cx="3600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29317" y="2207210"/>
            <a:ext cx="5107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Управляющая кнопка: далее 26">
            <a:hlinkClick r:id="" action="ppaction://hlinkshowjump?jump=nextslide" highlightClick="1"/>
          </p:cNvPr>
          <p:cNvSpPr/>
          <p:nvPr/>
        </p:nvSpPr>
        <p:spPr>
          <a:xfrm>
            <a:off x="7524328" y="6381328"/>
            <a:ext cx="1152128" cy="47667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5"/>
          <p:cNvSpPr txBox="1"/>
          <p:nvPr/>
        </p:nvSpPr>
        <p:spPr>
          <a:xfrm>
            <a:off x="4174167" y="2232916"/>
            <a:ext cx="6120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8 верх"/>
          <p:cNvSpPr txBox="1"/>
          <p:nvPr/>
        </p:nvSpPr>
        <p:spPr>
          <a:xfrm>
            <a:off x="1460996" y="2223155"/>
            <a:ext cx="5539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149776" y="4459759"/>
            <a:ext cx="60293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465207" y="4470411"/>
            <a:ext cx="59091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-1908720" y="3501008"/>
            <a:ext cx="1440160" cy="115212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-2700808" y="5373216"/>
            <a:ext cx="1440160" cy="115212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323528" y="4221088"/>
            <a:ext cx="8280920" cy="122413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-2484784" y="-171400"/>
            <a:ext cx="1440160" cy="108012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323528" y="1988840"/>
            <a:ext cx="8280920" cy="115212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-2268760" y="1844824"/>
            <a:ext cx="1440160" cy="115212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472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323528" y="620688"/>
            <a:ext cx="4248472" cy="3789040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Цвет</a:t>
            </a:r>
            <a:endParaRPr lang="ru-RU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788024" y="1600200"/>
            <a:ext cx="4355976" cy="4525963"/>
          </a:xfrm>
          <a:prstGeom prst="ellipse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Величина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619672" y="2852936"/>
            <a:ext cx="4248472" cy="378904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Форма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995936" y="260648"/>
            <a:ext cx="4752528" cy="94178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Блоки 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Дьенеша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Овал 21"/>
          <p:cNvSpPr/>
          <p:nvPr/>
        </p:nvSpPr>
        <p:spPr>
          <a:xfrm>
            <a:off x="0" y="836712"/>
            <a:ext cx="4248472" cy="4032448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0"/>
            <a:ext cx="6120680" cy="99412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Блоки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Дьенеша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0" y="1196752"/>
            <a:ext cx="4104456" cy="4104456"/>
          </a:xfrm>
          <a:prstGeom prst="ellipse">
            <a:avLst/>
          </a:prstGeom>
          <a:noFill/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475656" y="1052736"/>
            <a:ext cx="914400" cy="9144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39552" y="1772816"/>
            <a:ext cx="914400" cy="914400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635896" y="5445224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004048" y="3933056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275856" y="3861048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475656" y="3573016"/>
            <a:ext cx="504056" cy="554360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4895528" y="980728"/>
            <a:ext cx="4248472" cy="4032448"/>
          </a:xfrm>
          <a:prstGeom prst="ellipse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внобедренный треугольник 14"/>
          <p:cNvSpPr/>
          <p:nvPr/>
        </p:nvSpPr>
        <p:spPr>
          <a:xfrm>
            <a:off x="2483768" y="1628800"/>
            <a:ext cx="1060704" cy="914400"/>
          </a:xfrm>
          <a:prstGeom prst="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Равнобедренный треугольник 17"/>
          <p:cNvSpPr/>
          <p:nvPr/>
        </p:nvSpPr>
        <p:spPr>
          <a:xfrm>
            <a:off x="539552" y="2780928"/>
            <a:ext cx="504056" cy="720080"/>
          </a:xfrm>
          <a:prstGeom prst="triangle">
            <a:avLst>
              <a:gd name="adj" fmla="val 46021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1691680" y="2636912"/>
            <a:ext cx="576064" cy="626368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923928" y="4365104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2051720" y="2825552"/>
            <a:ext cx="4248472" cy="4032448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9684568" y="5943600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716016" y="5301208"/>
            <a:ext cx="914400" cy="914400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2987824" y="3356992"/>
            <a:ext cx="914400" cy="9144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9612560" y="5589240"/>
            <a:ext cx="432048" cy="380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2483768" y="5157192"/>
            <a:ext cx="504056" cy="460648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3851920" y="4941168"/>
            <a:ext cx="504056" cy="504056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4860032" y="3861048"/>
            <a:ext cx="432048" cy="45226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3275856" y="5949280"/>
            <a:ext cx="504056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6660232" y="2420888"/>
            <a:ext cx="914400" cy="914400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9828584" y="3501008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9684568" y="4725144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Равнобедренный треугольник 36"/>
          <p:cNvSpPr/>
          <p:nvPr/>
        </p:nvSpPr>
        <p:spPr>
          <a:xfrm>
            <a:off x="5292080" y="1844824"/>
            <a:ext cx="1060704" cy="914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7884368" y="2204864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4716016" y="3645024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6372200" y="3789040"/>
            <a:ext cx="914400" cy="9144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Равнобедренный треугольник 40"/>
          <p:cNvSpPr/>
          <p:nvPr/>
        </p:nvSpPr>
        <p:spPr>
          <a:xfrm>
            <a:off x="7524328" y="3429000"/>
            <a:ext cx="1060704" cy="914400"/>
          </a:xfrm>
          <a:prstGeom prst="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Равнобедренный треугольник 41"/>
          <p:cNvSpPr/>
          <p:nvPr/>
        </p:nvSpPr>
        <p:spPr>
          <a:xfrm>
            <a:off x="6588224" y="1124744"/>
            <a:ext cx="1060704" cy="91440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120680"/>
          </a:xfrm>
          <a:effectLst>
            <a:innerShdw blurRad="114300">
              <a:prstClr val="black"/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       </a:t>
            </a:r>
            <a:r>
              <a:rPr lang="ru-RU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 –</a:t>
            </a:r>
            <a:r>
              <a:rPr lang="ru-RU" sz="6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лод</a:t>
            </a:r>
            <a:r>
              <a:rPr lang="ru-RU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6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цы</a:t>
            </a:r>
            <a:r>
              <a:rPr lang="ru-RU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6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s://sun9-71.userapi.com/impg/kcJVhOOe8OGUb4nuct2lEpsjDmeR2BMaShOm_g/4xpA7YnmtJ8.jpg?size=800x600&amp;quality=96&amp;sign=69354b393469055c4fbdfafb585ec02a&amp;type=album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84976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5" name="Овал 4"/>
          <p:cNvSpPr/>
          <p:nvPr/>
        </p:nvSpPr>
        <p:spPr>
          <a:xfrm>
            <a:off x="8495928" y="6237312"/>
            <a:ext cx="648072" cy="62068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0" y="6237312"/>
            <a:ext cx="648072" cy="62068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8495928" y="0"/>
            <a:ext cx="648072" cy="62068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0" y="0"/>
            <a:ext cx="648072" cy="62068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8495928" y="6237312"/>
            <a:ext cx="648072" cy="620688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0" y="6237312"/>
            <a:ext cx="648072" cy="620688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0" y="0"/>
            <a:ext cx="648072" cy="620688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495928" y="0"/>
            <a:ext cx="648072" cy="620688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Считаем ментально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4056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5-5+2           5+3-5            5-1+5</a:t>
            </a:r>
          </a:p>
          <a:p>
            <a:endParaRPr lang="ru-RU" sz="4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5+2-5            5+4-5</a:t>
            </a:r>
          </a:p>
          <a:p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                  10+10=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0        </a:t>
            </a:r>
          </a:p>
          <a:p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229600" cy="547260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3=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десятка +3 единицы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3014" y="1412875"/>
            <a:ext cx="6697971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395536" y="188640"/>
            <a:ext cx="8208912" cy="86409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23= 2 </a:t>
            </a:r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десятка + </a:t>
            </a:r>
            <a:r>
              <a:rPr lang="ru-RU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единицы</a:t>
            </a:r>
            <a:endParaRPr lang="ru-RU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ru-RU" dirty="0" smtClean="0"/>
              <a:t>=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десятка +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единиц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8457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1088" y="1628800"/>
            <a:ext cx="6981825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11256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92211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26</a:t>
            </a:r>
            <a:r>
              <a:rPr lang="ru-RU" dirty="0" smtClean="0"/>
              <a:t>=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десятка +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единиц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700808"/>
            <a:ext cx="6991350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2859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89148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27</a:t>
            </a:r>
            <a:r>
              <a:rPr lang="ru-RU" dirty="0" smtClean="0"/>
              <a:t>=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десятка + 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единиц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484784"/>
            <a:ext cx="6934200" cy="5020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33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десятка +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единицы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11256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700808"/>
            <a:ext cx="6896100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457200" y="6126163"/>
            <a:ext cx="8229600" cy="111149"/>
          </a:xfrm>
        </p:spPr>
        <p:txBody>
          <a:bodyPr>
            <a:normAutofit fontScale="25000" lnSpcReduction="20000"/>
          </a:bodyPr>
          <a:lstStyle/>
          <a:p>
            <a:endParaRPr lang="ru-RU"/>
          </a:p>
        </p:txBody>
      </p:sp>
      <p:pic>
        <p:nvPicPr>
          <p:cNvPr id="4" name="Рисунок 3" descr="https://sun9-7.userapi.com/impg/P_ZnwrsfsBYFgfaXjMw5eCmlrknVbIGnoNhbzA/ov2ekXABopc.jpg?size=1280x611&amp;quality=96&amp;sign=e6064692912bf4d20e545bc8187ffa6b&amp;type=album"/>
          <p:cNvPicPr/>
          <p:nvPr/>
        </p:nvPicPr>
        <p:blipFill>
          <a:blip r:embed="rId2" cstate="print"/>
          <a:srcRect t="9412"/>
          <a:stretch>
            <a:fillRect/>
          </a:stretch>
        </p:blipFill>
        <p:spPr bwMode="auto">
          <a:xfrm>
            <a:off x="251520" y="1052736"/>
            <a:ext cx="8496944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79512" y="188640"/>
            <a:ext cx="8640960" cy="100811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Найди  отличия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</TotalTime>
  <Words>110</Words>
  <Application>Microsoft Office PowerPoint</Application>
  <PresentationFormat>Экран (4:3)</PresentationFormat>
  <Paragraphs>62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Игра  начинается!!!</vt:lpstr>
      <vt:lpstr>Слайд 2</vt:lpstr>
      <vt:lpstr>Считаем ментально</vt:lpstr>
      <vt:lpstr>23= 2 десятка +3 единицы</vt:lpstr>
      <vt:lpstr>25=2 десятка +5 единиц</vt:lpstr>
      <vt:lpstr>26= 2 десятка + 6 единиц</vt:lpstr>
      <vt:lpstr>27= 2 десятка + 7 единиц</vt:lpstr>
      <vt:lpstr>33=3 десятка +3 единицы</vt:lpstr>
      <vt:lpstr>Слайд 9</vt:lpstr>
      <vt:lpstr>Слайд 10</vt:lpstr>
      <vt:lpstr>Составь задачу</vt:lpstr>
      <vt:lpstr>Слайд 12</vt:lpstr>
      <vt:lpstr>Составь задачу</vt:lpstr>
      <vt:lpstr>Решение</vt:lpstr>
      <vt:lpstr>Слайд 15</vt:lpstr>
      <vt:lpstr>Блоки Дьенеша</vt:lpstr>
      <vt:lpstr>Слайд 17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Команда « Умники» «Мы умные детишки, детишки- шалунишки, Любим в КВН играть и, конечно побеждать» Наш девиз: «Один ум- хорошо, а много- лучше»</dc:title>
  <dc:creator>Trushechkina</dc:creator>
  <cp:lastModifiedBy>Trushechkina</cp:lastModifiedBy>
  <cp:revision>50</cp:revision>
  <dcterms:created xsi:type="dcterms:W3CDTF">2022-04-10T11:49:27Z</dcterms:created>
  <dcterms:modified xsi:type="dcterms:W3CDTF">2023-11-16T07:04:20Z</dcterms:modified>
</cp:coreProperties>
</file>