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3" r:id="rId2"/>
    <p:sldId id="264" r:id="rId3"/>
    <p:sldId id="258" r:id="rId4"/>
    <p:sldId id="265" r:id="rId5"/>
    <p:sldId id="266" r:id="rId6"/>
    <p:sldId id="268" r:id="rId7"/>
    <p:sldId id="257" r:id="rId8"/>
    <p:sldId id="259" r:id="rId9"/>
    <p:sldId id="261" r:id="rId10"/>
    <p:sldId id="269" r:id="rId11"/>
    <p:sldId id="270" r:id="rId12"/>
    <p:sldId id="271" r:id="rId1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 autoAdjust="0"/>
    <p:restoredTop sz="94660"/>
  </p:normalViewPr>
  <p:slideViewPr>
    <p:cSldViewPr>
      <p:cViewPr varScale="1">
        <p:scale>
          <a:sx n="65" d="100"/>
          <a:sy n="65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F3E8B-9274-4714-B9C4-06295AA83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26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92A6C-5504-47C0-B9B0-1DFC051108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859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8;&#1079;%20&#1082;%20&#1092;%20_&#1055;&#1088;&#1080;&#1082;&#1083;&#1102;&#1095;&#1077;&#1085;&#1080;&#1103;%20&#1069;&#1083;&#1077;&#1082;&#1090;&#1088;&#1086;&#1085;&#1080;&#1082;&#1072;_%20-%20&#1084;&#1080;&#1085;&#1091;&#1089;%20-%20&#1082;&#1086;&#1083;&#1086;&#1082;&#1086;&#1083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file:///F:\&#1074;&#1086;&#1089;&#1087;&#1080;&#1090;&#1072;&#1090;&#1077;&#1083;&#1100;%20&#1075;&#1086;&#1076;&#1072;%2022\&#1079;&#1074;&#1091;&#1082;&#1080;\2%20&#1084;&#1080;&#1085;.mp3" TargetMode="External"/><Relationship Id="rId7" Type="http://schemas.openxmlformats.org/officeDocument/2006/relationships/image" Target="../media/image13.jpeg"/><Relationship Id="rId2" Type="http://schemas.openxmlformats.org/officeDocument/2006/relationships/audio" Target="file:///F:\&#1074;&#1086;&#1089;&#1087;&#1080;&#1090;&#1072;&#1090;&#1077;&#1083;&#1100;%20&#1075;&#1086;&#1076;&#1072;%2022\&#1079;&#1074;&#1091;&#1082;&#1080;\20221201_204942.m4a" TargetMode="Externa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76;&#1078;&#1091;&#1083;&#1080;&#1072;&#1085;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file:///F:\&#1074;&#1086;&#1089;&#1087;&#1080;&#1090;&#1072;&#1090;&#1077;&#1083;&#1100;%20&#1075;&#1086;&#1076;&#1072;%2022\&#1079;&#1074;&#1091;&#1082;&#1080;\letchiki_na_aerodrom_zavodim_motory_-_zhivotnye_raznyh_stran_(Gybka%20(mp3cut.net).mp3" TargetMode="Externa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87;&#1080;&#1085;&#1075;&#1074;&#1080;&#1085;.m4a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7;&#1074;&#1091;&#1082;&#1080;%20&#1087;&#1088;&#1080;&#1088;&#1086;&#1076;&#1099;%20-%20&#1064;&#1091;&#1084;%20&#1087;&#1088;&#1080;&#1073;&#1086;&#1103;%203D.mp3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7;&#1074;&#1091;&#1082;&#1080;%20&#1087;&#1088;&#1080;&#1088;&#1086;&#1076;&#1099;%20-%20&#1064;&#1091;&#1084;%20&#1087;&#1088;&#1080;&#1073;&#1086;&#1103;%203D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7;&#1074;&#1091;&#1082;&#1080;%20&#1087;&#1088;&#1080;&#1088;&#1086;&#1076;&#1099;%20-%20&#1064;&#1091;&#1084;%20&#1087;&#1088;&#1080;&#1073;&#1086;&#1103;%203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7;&#1074;&#1091;&#1082;&#1080;%20&#1087;&#1088;&#1080;&#1088;&#1086;&#1076;&#1099;%20-%20&#1064;&#1091;&#1084;%20&#1087;&#1088;&#1080;&#1073;&#1086;&#1103;%203D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7;&#1074;&#1091;&#1082;&#1080;%20&#1087;&#1088;&#1080;&#1088;&#1086;&#1076;&#1099;%20-%20&#1064;&#1091;&#1084;%20&#1087;&#1088;&#1080;&#1073;&#1086;&#1103;%203D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47;&#1074;&#1091;&#1082;&#1080;%20&#1087;&#1088;&#1080;&#1088;&#1086;&#1076;&#1099;%20-%20&#1064;&#1091;&#1084;%20&#1087;&#1088;&#1080;&#1073;&#1086;&#1103;%203D.mp3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file:///F:\&#1074;&#1086;&#1089;&#1087;&#1080;&#1090;&#1072;&#1090;&#1077;&#1083;&#1100;%20&#1075;&#1086;&#1076;&#1072;%2022\&#1079;&#1074;&#1091;&#1082;&#1080;\&#1084;&#1101;&#1083;&#1084;&#1072;&#1085;%203%20(mp3cut.net).mp3" TargetMode="External"/><Relationship Id="rId1" Type="http://schemas.openxmlformats.org/officeDocument/2006/relationships/audio" Target="file:///F:\&#1074;&#1086;&#1089;&#1087;&#1080;&#1090;&#1072;&#1090;&#1077;&#1083;&#1100;%20&#1075;&#1086;&#1076;&#1072;%2022\&#1079;&#1074;&#1091;&#1082;&#1080;\&#1053;&#1072;%20&#1052;&#1072;&#1076;&#1072;&#1075;&#1072;&#1089;&#1082;&#1072;&#1088;&#1077;%20-%20minus.mp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воспитатель года 22\Sky_Forests_Snow_Trees_4701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3431" cy="6858000"/>
          </a:xfrm>
          <a:prstGeom prst="rect">
            <a:avLst/>
          </a:prstGeom>
          <a:noFill/>
        </p:spPr>
      </p:pic>
      <p:pic>
        <p:nvPicPr>
          <p:cNvPr id="4" name="Из к ф _Приключения Электроника_ - минус - колоко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5733256"/>
            <a:ext cx="1124744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воспитатель года 22\1621778947_13-phonoteka_org-p-fon-madagaskar-multik-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28" y="0"/>
            <a:ext cx="912357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7" name="Picture 5" descr="F:\воспитатель года 22\819abc6f23381d803a640e91092ea4a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7681" t="2947" r="9632" b="2756"/>
          <a:stretch>
            <a:fillRect/>
          </a:stretch>
        </p:blipFill>
        <p:spPr bwMode="auto">
          <a:xfrm>
            <a:off x="6500794" y="2071678"/>
            <a:ext cx="2643206" cy="4572032"/>
          </a:xfrm>
          <a:prstGeom prst="rect">
            <a:avLst/>
          </a:prstGeom>
          <a:noFill/>
        </p:spPr>
      </p:pic>
      <p:pic>
        <p:nvPicPr>
          <p:cNvPr id="3075" name="Picture 3" descr="F:\воспитатель года 22\ID6B67jyW_I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061" r="9090"/>
          <a:stretch>
            <a:fillRect/>
          </a:stretch>
        </p:blipFill>
        <p:spPr bwMode="auto">
          <a:xfrm>
            <a:off x="2411760" y="1187282"/>
            <a:ext cx="5173712" cy="5670718"/>
          </a:xfrm>
          <a:prstGeom prst="rect">
            <a:avLst/>
          </a:prstGeom>
          <a:noFill/>
        </p:spPr>
      </p:pic>
      <p:pic>
        <p:nvPicPr>
          <p:cNvPr id="6" name="джулиан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251520" y="4221088"/>
            <a:ext cx="1152128" cy="1152128"/>
          </a:xfrm>
          <a:prstGeom prst="rect">
            <a:avLst/>
          </a:prstGeom>
        </p:spPr>
      </p:pic>
      <p:pic>
        <p:nvPicPr>
          <p:cNvPr id="9" name="20221201_204942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323528" y="5805264"/>
            <a:ext cx="936104" cy="936104"/>
          </a:xfrm>
          <a:prstGeom prst="rect">
            <a:avLst/>
          </a:prstGeom>
        </p:spPr>
      </p:pic>
      <p:pic>
        <p:nvPicPr>
          <p:cNvPr id="10" name="2 мин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7956376" y="5661248"/>
            <a:ext cx="836712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2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:\воспитатель года 22\3688b98dccd34021637ac5c40d6875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3" name="Picture 5" descr="F:\воспитатель года 22\SjBH84Ez4C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857232"/>
            <a:ext cx="2243049" cy="2453895"/>
          </a:xfrm>
          <a:prstGeom prst="rect">
            <a:avLst/>
          </a:prstGeom>
          <a:noFill/>
        </p:spPr>
      </p:pic>
      <p:pic>
        <p:nvPicPr>
          <p:cNvPr id="7174" name="Picture 6" descr="F:\воспитатель года 22\1621821369_15-phonoteka_org-p-fon-pingvini-iz-madagaskara-1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59" y="3857628"/>
            <a:ext cx="2903931" cy="2076311"/>
          </a:xfrm>
          <a:prstGeom prst="rect">
            <a:avLst/>
          </a:prstGeom>
          <a:noFill/>
        </p:spPr>
      </p:pic>
      <p:pic>
        <p:nvPicPr>
          <p:cNvPr id="10" name="пингвин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0" y="5495914"/>
            <a:ext cx="1362086" cy="1362086"/>
          </a:xfrm>
          <a:prstGeom prst="rect">
            <a:avLst/>
          </a:prstGeom>
        </p:spPr>
      </p:pic>
      <p:pic>
        <p:nvPicPr>
          <p:cNvPr id="12" name="letchiki_na_aerodrom_zavodim_motory_-_zhivotnye_raznyh_stran_(Gybka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7858148" y="5786430"/>
            <a:ext cx="1071570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1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NOUTBUK\Downloads\DSC_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воспитатель года 22\1613656271_51-p-fon-dlya-prezentatsii-korabli-78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3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Звуки природы - Шум прибоя 3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5661248"/>
            <a:ext cx="952872" cy="952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воспитатель года 22\ca39ba74401aba65e540ba056121730c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563" y="-53976"/>
            <a:ext cx="9199563" cy="6911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Звуки природы - Шум прибоя 3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5429264"/>
            <a:ext cx="785818" cy="785818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:\воспитатель года 22\ca39ba74401aba65e540ba056121730c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988" y="-26988"/>
            <a:ext cx="9199563" cy="6911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7" name="Picture 5" descr="F:\воспитатель года 22\1614573352_1-p-ribki-na-belom-fone-3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171" y="1714488"/>
            <a:ext cx="6845881" cy="4000504"/>
          </a:xfrm>
          <a:prstGeom prst="rect">
            <a:avLst/>
          </a:prstGeom>
          <a:noFill/>
        </p:spPr>
      </p:pic>
      <p:pic>
        <p:nvPicPr>
          <p:cNvPr id="9" name="Звуки природы - Шум прибоя 3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57158" y="5072074"/>
            <a:ext cx="1366846" cy="1366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воспитатель года 22\ca39ba74401aba65e540ba056121730c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3966"/>
          </a:xfrm>
          <a:prstGeom prst="rect">
            <a:avLst/>
          </a:prstGeom>
          <a:noFill/>
        </p:spPr>
      </p:pic>
      <p:pic>
        <p:nvPicPr>
          <p:cNvPr id="4100" name="Picture 4" descr="F:\воспитатель года 22\Sea-Turtle-Transparent-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9665" y="2071678"/>
            <a:ext cx="6191293" cy="3714776"/>
          </a:xfrm>
          <a:prstGeom prst="rect">
            <a:avLst/>
          </a:prstGeom>
          <a:noFill/>
        </p:spPr>
      </p:pic>
      <p:pic>
        <p:nvPicPr>
          <p:cNvPr id="7" name="Звуки природы - Шум прибоя 3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282" y="5419716"/>
            <a:ext cx="1438284" cy="1438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воспитатель года 22\ca39ba74401aba65e540ba056121730c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939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воспитатель года 22\64e543550356bb7200d7c0a5b3964d17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8194" y="642917"/>
            <a:ext cx="5384136" cy="5918537"/>
          </a:xfrm>
          <a:prstGeom prst="rect">
            <a:avLst/>
          </a:prstGeom>
          <a:noFill/>
        </p:spPr>
      </p:pic>
      <p:pic>
        <p:nvPicPr>
          <p:cNvPr id="7" name="Звуки природы - Шум прибоя 3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282" y="5643554"/>
            <a:ext cx="1214446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воспитатель года 22\water-3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89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Звуки природы - Шум прибоя 3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5714992"/>
            <a:ext cx="114300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воспитатель года 22\yoriko-ito-key-reveal-08-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7" name="Picture 9" descr="F:\воспитатель года 22\ID6B67jyW_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0"/>
            <a:ext cx="3446512" cy="3446512"/>
          </a:xfrm>
          <a:prstGeom prst="rect">
            <a:avLst/>
          </a:prstGeom>
          <a:noFill/>
        </p:spPr>
      </p:pic>
      <p:pic>
        <p:nvPicPr>
          <p:cNvPr id="2058" name="Picture 10" descr="F:\воспитатель года 22\1637915743974401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2357430"/>
            <a:ext cx="3765600" cy="3765600"/>
          </a:xfrm>
          <a:prstGeom prst="rect">
            <a:avLst/>
          </a:prstGeom>
          <a:noFill/>
        </p:spPr>
      </p:pic>
      <p:pic>
        <p:nvPicPr>
          <p:cNvPr id="8" name="На Мадагаскаре - 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7596336" y="5373216"/>
            <a:ext cx="1096888" cy="1096888"/>
          </a:xfrm>
          <a:prstGeom prst="rect">
            <a:avLst/>
          </a:prstGeom>
        </p:spPr>
      </p:pic>
      <p:pic>
        <p:nvPicPr>
          <p:cNvPr id="10" name="мэлман 3 (mp3cut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39552" y="5461992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воспитатель года 22\1621778947_13-phonoteka_org-p-fon-madagaskar-multik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8" y="0"/>
            <a:ext cx="912357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воспитатель года 22\ID6B67jyW_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061" r="9090"/>
          <a:stretch>
            <a:fillRect/>
          </a:stretch>
        </p:blipFill>
        <p:spPr bwMode="auto">
          <a:xfrm>
            <a:off x="1763688" y="764704"/>
            <a:ext cx="5173712" cy="5670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0</Words>
  <Application>Microsoft Office PowerPoint</Application>
  <PresentationFormat>Экран (4:3)</PresentationFormat>
  <Paragraphs>0</Paragraphs>
  <Slides>12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NOUTBUK</dc:creator>
  <cp:lastModifiedBy>Пользователь</cp:lastModifiedBy>
  <cp:revision>76</cp:revision>
  <cp:lastPrinted>2022-12-05T11:43:35Z</cp:lastPrinted>
  <dcterms:created xsi:type="dcterms:W3CDTF">2022-11-11T08:06:44Z</dcterms:created>
  <dcterms:modified xsi:type="dcterms:W3CDTF">2022-12-05T11:45:48Z</dcterms:modified>
</cp:coreProperties>
</file>