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60" r:id="rId5"/>
    <p:sldId id="268" r:id="rId6"/>
    <p:sldId id="257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r\Desktop\игра\первый слайд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r="2812"/>
          <a:stretch/>
        </p:blipFill>
        <p:spPr bwMode="auto">
          <a:xfrm>
            <a:off x="0" y="-28217"/>
            <a:ext cx="9143999" cy="691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8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r\Desktop\игра\роботы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r="2862" b="8041"/>
          <a:stretch/>
        </p:blipFill>
        <p:spPr bwMode="auto">
          <a:xfrm>
            <a:off x="69684" y="1196752"/>
            <a:ext cx="902371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Удачи в игре.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3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r\Desktop\игра\игровые площад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0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пазлами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r\Desktop\игра\знакомство с пазл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" y="764704"/>
            <a:ext cx="912669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76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r\Desktop\игра\играем вместе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12907"/>
          <a:stretch/>
        </p:blipFill>
        <p:spPr bwMode="auto">
          <a:xfrm>
            <a:off x="611560" y="0"/>
            <a:ext cx="7686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4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и покажи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r\Desktop\игра\Расскажи и покаж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" y="692696"/>
            <a:ext cx="911994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1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r\Desktop\игра\4 лишн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1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0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r\Desktop\игра\Играем с робот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272808" cy="610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9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быстрее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r\Desktop\игра\кто быстрее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1"/>
          <a:stretch/>
        </p:blipFill>
        <p:spPr bwMode="auto">
          <a:xfrm>
            <a:off x="611560" y="476673"/>
            <a:ext cx="8074737" cy="63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9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Минимузей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r\Desktop\игра\минимузе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6120"/>
            <a:ext cx="3816424" cy="6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33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Знакомство с пазлами</vt:lpstr>
      <vt:lpstr>Презентация PowerPoint</vt:lpstr>
      <vt:lpstr>Расскажи и покажи</vt:lpstr>
      <vt:lpstr>Четвертый лишний</vt:lpstr>
      <vt:lpstr>Играем вместе</vt:lpstr>
      <vt:lpstr>Кто быстрее</vt:lpstr>
      <vt:lpstr>Минимузей</vt:lpstr>
      <vt:lpstr>Спасибо за внимание.                    Удачи в игре.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usr</dc:creator>
  <cp:lastModifiedBy>usr</cp:lastModifiedBy>
  <cp:revision>6</cp:revision>
  <dcterms:created xsi:type="dcterms:W3CDTF">2024-01-18T14:23:13Z</dcterms:created>
  <dcterms:modified xsi:type="dcterms:W3CDTF">2024-01-22T11:09:51Z</dcterms:modified>
</cp:coreProperties>
</file>