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9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D5B5-241A-468C-B3E7-1555165B3D6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ADBE-0185-4FC3-BEAD-7ECC3D66C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65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D5B5-241A-468C-B3E7-1555165B3D6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ADBE-0185-4FC3-BEAD-7ECC3D66C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046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D5B5-241A-468C-B3E7-1555165B3D6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ADBE-0185-4FC3-BEAD-7ECC3D66C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791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D5B5-241A-468C-B3E7-1555165B3D6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ADBE-0185-4FC3-BEAD-7ECC3D66C101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49280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D5B5-241A-468C-B3E7-1555165B3D6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ADBE-0185-4FC3-BEAD-7ECC3D66C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7886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D5B5-241A-468C-B3E7-1555165B3D6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ADBE-0185-4FC3-BEAD-7ECC3D66C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194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D5B5-241A-468C-B3E7-1555165B3D6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ADBE-0185-4FC3-BEAD-7ECC3D66C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202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D5B5-241A-468C-B3E7-1555165B3D6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ADBE-0185-4FC3-BEAD-7ECC3D66C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594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D5B5-241A-468C-B3E7-1555165B3D6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ADBE-0185-4FC3-BEAD-7ECC3D66C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415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D5B5-241A-468C-B3E7-1555165B3D6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ADBE-0185-4FC3-BEAD-7ECC3D66C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45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D5B5-241A-468C-B3E7-1555165B3D6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ADBE-0185-4FC3-BEAD-7ECC3D66C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87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D5B5-241A-468C-B3E7-1555165B3D6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ADBE-0185-4FC3-BEAD-7ECC3D66C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737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D5B5-241A-468C-B3E7-1555165B3D6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ADBE-0185-4FC3-BEAD-7ECC3D66C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15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D5B5-241A-468C-B3E7-1555165B3D6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ADBE-0185-4FC3-BEAD-7ECC3D66C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16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D5B5-241A-468C-B3E7-1555165B3D6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ADBE-0185-4FC3-BEAD-7ECC3D66C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283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D5B5-241A-468C-B3E7-1555165B3D6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ADBE-0185-4FC3-BEAD-7ECC3D66C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71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3D5B5-241A-468C-B3E7-1555165B3D6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6ADBE-0185-4FC3-BEAD-7ECC3D66C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16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DA3D5B5-241A-468C-B3E7-1555165B3D64}" type="datetimeFigureOut">
              <a:rPr lang="ru-RU" smtClean="0"/>
              <a:t>30.04.2021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89A6ADBE-0185-4FC3-BEAD-7ECC3D66C1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26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8687" y="855455"/>
            <a:ext cx="10515600" cy="5624858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Практикум для учителей надомного обучения в рамках недели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«Без творчества – нет учителя».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Тема</a:t>
            </a:r>
            <a:r>
              <a:rPr lang="ru-RU" dirty="0"/>
              <a:t>: «Путешествие в невидимый мир».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</a:t>
            </a:r>
            <a:r>
              <a:rPr lang="ru-RU" sz="2000" dirty="0" smtClean="0"/>
              <a:t>Подготовила </a:t>
            </a:r>
            <a:r>
              <a:rPr lang="ru-RU" sz="2000" dirty="0"/>
              <a:t>учитель-дефектолог Кузнецова А.М.</a:t>
            </a:r>
            <a:br>
              <a:rPr lang="ru-RU" sz="2000" dirty="0"/>
            </a:b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38305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166" y="980661"/>
            <a:ext cx="5106026" cy="5314121"/>
          </a:xfrm>
        </p:spPr>
        <p:txBody>
          <a:bodyPr>
            <a:normAutofit fontScale="92500" lnSpcReduction="1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Сегодня мы с вами отправимся в путешествие, в невидимый мир и попробуем там свои силы. Сегодня не будет никаких лекций, ни целей, ни задач. Сегодня будем только играть. Начнем с того, что вы все завяжите себе глаза.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Первая наша игра.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«Узнай на ощупь»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листе бумаги приклеена аппликация нитками (овощи, фрукты и т.д.). Необходимо узнать, кто или что изображено, ощупывая кончиками пальцев нитку по контуру.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685182" y="863680"/>
            <a:ext cx="6374296" cy="478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8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1792" y="723847"/>
            <a:ext cx="6616148" cy="496039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7421217" y="1802295"/>
            <a:ext cx="4094922" cy="36178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Игра «Найди домик»</a:t>
            </a:r>
          </a:p>
          <a:p>
            <a:r>
              <a:rPr lang="ru-RU" dirty="0"/>
              <a:t>Перед выполнением задания обследуют свой «домик с прорезью» и предмет-вкладыш. Затем расселить «жильцов» по домикам. Предметы из дерева и вспененного материала.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8230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9027" y="304800"/>
            <a:ext cx="5088834" cy="601648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/>
              <a:t>Игра «Найди такую же» (игра на две команды)</a:t>
            </a:r>
          </a:p>
          <a:p>
            <a:r>
              <a:rPr lang="ru-RU" dirty="0"/>
              <a:t> Участники выстраиваются в один ряд. Затем делятся на 2 команды по расчету на первый и второй. Придумывают название своей команды.  Команды выстраиваются в две колонны друг за другом. На столе выложено много деревянных геометрических фигур, необходимо найти ту фигуру, которую первому участнику даст ведущий (одной команде - ромб, а другой - квадрат). Первому игроку необходимо найти такую же фигуру на столе и предать ее следующему участнику. Участники должны перенести по одной геометрической фигуре на стол к своей команде все заданные фигуры. Кто быстрее выполнит задание, тот и победил. В процессе игры команда помогает игроку ориентироваться в пространстве на голос.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10967" t="6924" r="16613" b="3406"/>
          <a:stretch/>
        </p:blipFill>
        <p:spPr>
          <a:xfrm>
            <a:off x="8494643" y="0"/>
            <a:ext cx="3697357" cy="34323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861" y="2978756"/>
            <a:ext cx="4962001" cy="372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9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7364895" y="2319130"/>
            <a:ext cx="5105400" cy="238539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Игра «Волшебная коробка» </a:t>
            </a:r>
            <a:endParaRPr lang="ru-RU" dirty="0"/>
          </a:p>
          <a:p>
            <a:r>
              <a:rPr lang="ru-RU" dirty="0"/>
              <a:t>В коробке спрятаны различные предметы. игроки на ощупь их должны узнать.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 descr="F:\ФОТО занятия с МО надомников\IMG-20210318-WA0032.jpg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" t="9138" r="9759" b="4699"/>
          <a:stretch/>
        </p:blipFill>
        <p:spPr bwMode="auto">
          <a:xfrm>
            <a:off x="794710" y="552311"/>
            <a:ext cx="6149429" cy="54376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5238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807976"/>
            <a:ext cx="5106026" cy="227116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«</a:t>
            </a:r>
            <a:r>
              <a:rPr lang="ru-RU" b="1" dirty="0"/>
              <a:t>Мои впечатления»</a:t>
            </a:r>
            <a:endParaRPr lang="ru-RU" dirty="0"/>
          </a:p>
          <a:p>
            <a:r>
              <a:rPr lang="ru-RU" dirty="0"/>
              <a:t>По кругу передаем мячи и одним предложение описываем свои ощущения за время сегодняшнего занятия. 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077726" y="1126435"/>
            <a:ext cx="6769861" cy="459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2273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11</TotalTime>
  <Words>287</Words>
  <Application>Microsoft Office PowerPoint</Application>
  <PresentationFormat>Широкоэкранный</PresentationFormat>
  <Paragraphs>13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Tw Cen MT</vt:lpstr>
      <vt:lpstr>Капля</vt:lpstr>
      <vt:lpstr>Практикум для учителей надомного обучения в рамках недели  «Без творчества – нет учителя».  Тема: «Путешествие в невидимый мир».                                  Подготовила учитель-дефектолог Кузнецова А.М.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Практикум для учителей надомного обучения в рамках недели  «Без творчества – нет учителя». Тема: «Путешествие в невидимый мир».                                  Подготовила учитель-дефектолог Кузнецова А.М. </dc:title>
  <dc:creator>User</dc:creator>
  <cp:lastModifiedBy>User</cp:lastModifiedBy>
  <cp:revision>2</cp:revision>
  <dcterms:created xsi:type="dcterms:W3CDTF">2021-04-30T12:38:30Z</dcterms:created>
  <dcterms:modified xsi:type="dcterms:W3CDTF">2021-04-30T12:50:12Z</dcterms:modified>
</cp:coreProperties>
</file>