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86" r:id="rId4"/>
    <p:sldId id="269" r:id="rId5"/>
    <p:sldId id="273" r:id="rId6"/>
    <p:sldId id="274" r:id="rId7"/>
    <p:sldId id="276" r:id="rId8"/>
    <p:sldId id="288" r:id="rId9"/>
    <p:sldId id="256" r:id="rId10"/>
    <p:sldId id="277" r:id="rId11"/>
    <p:sldId id="287" r:id="rId12"/>
    <p:sldId id="278" r:id="rId13"/>
    <p:sldId id="279" r:id="rId14"/>
    <p:sldId id="280" r:id="rId15"/>
    <p:sldId id="281" r:id="rId16"/>
    <p:sldId id="282" r:id="rId17"/>
    <p:sldId id="257" r:id="rId18"/>
    <p:sldId id="283" r:id="rId19"/>
    <p:sldId id="284" r:id="rId20"/>
    <p:sldId id="290" r:id="rId21"/>
    <p:sldId id="285" r:id="rId22"/>
    <p:sldId id="258" r:id="rId23"/>
    <p:sldId id="259" r:id="rId24"/>
  </p:sldIdLst>
  <p:sldSz cx="10440988" cy="7740650"/>
  <p:notesSz cx="6888163" cy="10020300"/>
  <p:defaultTextStyle>
    <a:defPPr>
      <a:defRPr lang="en-US"/>
    </a:defPPr>
    <a:lvl1pPr marL="0" algn="l" defTabSz="1028700" rtl="0" latinLnBrk="0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latinLnBrk="0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latinLnBrk="0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latinLnBrk="0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latinLnBrk="0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latinLnBrk="0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latinLnBrk="0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latinLnBrk="0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latinLnBrk="0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16" y="-96"/>
      </p:cViewPr>
      <p:guideLst>
        <p:guide orient="horz" pos="2438"/>
        <p:guide pos="329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075" y="2404621"/>
            <a:ext cx="8874840" cy="16592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6149" y="4386368"/>
            <a:ext cx="7308692" cy="19781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69717" y="309986"/>
            <a:ext cx="2349222" cy="6604638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2051" y="309986"/>
            <a:ext cx="6873649" cy="6604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67" y="4974085"/>
            <a:ext cx="8874840" cy="1537379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767" y="3280820"/>
            <a:ext cx="8874840" cy="169326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050" y="1806154"/>
            <a:ext cx="4611436" cy="510847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7504" y="1806154"/>
            <a:ext cx="4611436" cy="510847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52" y="1732687"/>
            <a:ext cx="4613249" cy="72210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52" y="2454789"/>
            <a:ext cx="4613249" cy="445983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3878" y="1732687"/>
            <a:ext cx="4615062" cy="72210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3878" y="2454789"/>
            <a:ext cx="4615062" cy="445983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51" y="308194"/>
            <a:ext cx="3435014" cy="131161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2138" y="308193"/>
            <a:ext cx="5836803" cy="660643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051" y="1619804"/>
            <a:ext cx="3435014" cy="5294820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506" y="5418456"/>
            <a:ext cx="6264593" cy="63968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46506" y="691642"/>
            <a:ext cx="6264593" cy="4644390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6506" y="6058136"/>
            <a:ext cx="6264593" cy="908451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2051" y="309985"/>
            <a:ext cx="9396889" cy="1290109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51" y="1806154"/>
            <a:ext cx="9396889" cy="5108471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2050" y="7174436"/>
            <a:ext cx="2436231" cy="412118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67339" y="7174436"/>
            <a:ext cx="3306313" cy="412118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82708" y="7174436"/>
            <a:ext cx="2436231" cy="412118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u"/>
  </p:transition>
  <p:txStyles>
    <p:titleStyle>
      <a:lvl1pPr algn="ctr" defTabSz="1028700" rtl="0" latinLnBrk="0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latinLnBrk="0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latinLnBrk="0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latinLnBrk="0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latinLnBrk="0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latinLnBrk="0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latinLnBrk="0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latinLnBrk="0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latinLnBrk="0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latinLnBrk="0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5.goodfon.ru/wallpaper/nbig/c/47/viazanie-viazanoe-priazha-klubki-spitsy-fon-kriuc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40988" cy="7698569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23110"/>
            <a:ext cx="6477000" cy="161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5220" rIns="91440" bIns="2856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Дидактическая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игра</a:t>
            </a:r>
            <a:endParaRPr kumimoji="0" lang="ru-RU" sz="36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508125"/>
            <a:ext cx="5887445" cy="212365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6600" b="1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Вязаный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конструктор».</a:t>
            </a:r>
            <a:endParaRPr lang="ru-RU" sz="6600" b="1" dirty="0" smtClean="0">
              <a:ln w="1143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7494" y="3717925"/>
            <a:ext cx="57661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i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Возможности для развития</a:t>
            </a:r>
          </a:p>
          <a:p>
            <a:pPr algn="ctr"/>
            <a:r>
              <a:rPr lang="ru-RU" sz="3600" i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дошкольников</a:t>
            </a:r>
            <a:endParaRPr lang="ru-RU" sz="3600" i="1" dirty="0">
              <a:ln w="11430">
                <a:solidFill>
                  <a:schemeClr val="tx1"/>
                </a:solidFill>
              </a:ln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19894" y="6308725"/>
            <a:ext cx="533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МБДОУ д/с №28 Лебедева Елена Николаевна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34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1"/>
      <p:bldP spid="6" grpId="0"/>
      <p:bldP spid="5" grpId="0"/>
      <p:bldP spid="25601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downloader.disk.yandex.ru/preview/318e2d6b4027aa73825c6a6e3f8f45e7ee70f8ee1810f2b028e83dfd59637f4c/606ef005/DLYBS1SWVMXpze3cDBwgtxnRoHABDyf88payFgJ3jzGy1sUDqUIS7ZSgiN3MvWLD3Fn6LkT0LLJe36EWm0GZVQ%3D%3D?uid=0&amp;filename=IMG_20210408_091609.jpg&amp;disposition=inline&amp;hash=&amp;limit=0&amp;content_type=image%2Fjpeg&amp;owner_uid=0&amp;tknv=v2&amp;size=2048x2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0440988" cy="77406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webattach.mail.yandex.net/message_part_real/IMG-6aa15d18339360aa5a55a2949750005e-V.jpg?exif_rotate=y&amp;no_disposition=y&amp;name=IMG-6aa15d18339360aa5a55a2949750005e-V.jpg&amp;sid=YWVzX3NpZDp7ImFlc0tleUlkIjoiMTc4IiwiaG1hY0tleUlkIjoiMTc4IiwiaXZCYXNlNjQiOiJSMzljeTJKNmJPNys2Y25SdzBIMWV3PT0iLCJzaWRCYXNlNjQiOiJ3bzFGT2JmZXRFeGtiZE4xME1GdDErSUsyaWlVN3h5K0hXNzdmRUxhdjcxeXUwQ2JOYlM3ZndDaTJJYlFnSGh2VVhqc3RUcnZqd3NHUjlNSnZyYzF0a1hZZVlYblZoVmQrYVpxZnRFenpKaVcxNkd3NklOeDkvMkdvcEphUUdZUSIsImhtYWNCYXNlNjQiOiJZKy9yb3NuaXk5aEpydUtYUEs2UUdVWExPaWJyWVV2QStSckhGYm54Ylg0PSJ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40988" cy="77406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ebattach.mail.yandex.net/message_part_real/IMG_20210408_101702.jpg?exif_rotate=y&amp;no_disposition=y&amp;name=IMG_20210408_101702.jpg&amp;sid=YWVzX3NpZDp7ImFlc0tleUlkIjoiMTc4IiwiaG1hY0tleUlkIjoiMTc4IiwiaXZCYXNlNjQiOiJJNXdpdjdJaVlXVmhmd3lhczZmcG1RPT0iLCJzaWRCYXNlNjQiOiI3LzJPRHJEUUplWFVPYUV4U3NuQXREZUp4OHJKK2lqTlI0L3MyTStQUVFpTWFRL0o0NkJ1Y2VFcVdETW9wZk5iRTNWWkpNZGJrMWdtR2dTSDNrQmNCOUlHcm0yOUVXVjgrb2V0N1RIbTRjbi9xUHZrZnZuVjN3Vk4rY3FxZTJnWiIsImhtYWNCYXNlNjQiOiJUN203UXFWZ3NQRHB6dXJVY0tJejE0RnFHWjVzSWs4VGtmaUNkUnpxL0RFPSJ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40988" cy="77406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ownloader.disk.yandex.ru/preview/36d60e6183ee765f44f6e664636928d29e1b48f89c044ffaa8af09d9445629be/606ef0ed/1eIp_l9yc_ToFh5YOA5dtTl_0X_VHDiq8iswOCO1wvhan2Ph8ky_7UaYfAYW16Ix24ogT5M-2s_v9XZat4jPZw%3D%3D?uid=0&amp;filename=IMG_20210408_092605.jpg&amp;disposition=inline&amp;hash=&amp;limit=0&amp;content_type=image%2Fjpeg&amp;owner_uid=0&amp;tknv=v2&amp;size=2048x2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350170" y="-1350169"/>
            <a:ext cx="7740651" cy="104409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ownloader.disk.yandex.ru/preview/21224927e0b0036ead2b49d1a6a87af2b87f04965794218b1ac26a5abb71d815/606ef2ca/vAIqXrFup1XD-J8Rq1Xyi4DX_FjkGpMjFja7Fm7J1_f-hGY4oVUc2Ndnb1uBZhcc_CrZJ_Iy5mhUGoaWbuCBVQ%3D%3D?uid=0&amp;filename=IMG_20210408_094720.jpg&amp;disposition=inline&amp;hash=&amp;limit=0&amp;content_type=image%2Fjpeg&amp;owner_uid=0&amp;tknv=v2&amp;size=2048x2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350168" y="-1350169"/>
            <a:ext cx="7740651" cy="104409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ownloader.disk.yandex.ru/preview/b70317e2ea13d48d2c39a035294f3254cf1fc37243b36036c9c2f88297d494e5/606ef26c/e-wN0K18pEDVhn8oxWdl7hjl1qaXNcg6B8r7ouPit_2pZFP3nwoxHsFNTFYRW3NuRS4JCQ9npWaa7rP9t0alQw%3D%3D?uid=0&amp;filename=IMG_20210408_093455.jpg&amp;disposition=inline&amp;hash=&amp;limit=0&amp;content_type=image%2Fjpeg&amp;owner_uid=0&amp;tknv=v2&amp;size=2048x2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40988" cy="77406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downloader.disk.yandex.ru/preview/2de89853d6ca1241f02905d516b57d780ec50fe3927c63751493b1b206b24e4b/606ef071/aROAQ80ZKkw0TAiWN1Zj3u4eoIbRlt0ekRLyrFgNMhl36hP3rB68mTPYJDFaKb6ufUrH1IGhWtDW0R5nS2PUrQ%3D%3D?uid=0&amp;filename=IMG_20210408_091937.jpg&amp;disposition=inline&amp;hash=&amp;limit=0&amp;content_type=image%2Fjpeg&amp;owner_uid=0&amp;tknv=v2&amp;size=2048x2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40988" cy="77406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downloader.disk.yandex.ru/preview/c463b0e9ecfd6758dec3b3312a280f610511f5af98adb039ad13c9706b8e96c6/606ef041/qg5mT-wpF2S3ECXPM2Tr97skTJaxzfqoA5YiBP14Zfd6RFTIDQ6yOqJejO8XQ3tmRXviAFYcPPYQB3w4SmfaYA%3D%3D?uid=0&amp;filename=IMG_20210408_091752.jpg&amp;disposition=inline&amp;hash=&amp;limit=0&amp;content_type=image%2Fjpeg&amp;owner_uid=0&amp;tknv=v2&amp;size=2048x2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40988" cy="77406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downloader.disk.yandex.ru/preview/9a83e4495cd035454122b65c302632433024d1e95440e897e5ab1fbf58b4fef6/606ef337/w2Nhx7kk1aphlR4z-WMQMhXzNq9BZcLyteum1yj2cDpVpvVgZV643X9LuiwNlU77xu8ml6reqHu5oEBRu0-Svg%3D%3D?uid=0&amp;filename=IMG_20210408_095146.jpg&amp;disposition=inline&amp;hash=&amp;limit=0&amp;content_type=image%2Fjpeg&amp;owner_uid=0&amp;tknv=v2&amp;size=2048x2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40988" cy="77406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downloader.disk.yandex.ru/preview/aeaa6daa30ff51717fbf48027049f30b10bbc2a3f80b381d0af15ae7e5c7b691/606ef292/X5CTB_QlMJpzIEAE7iP7KiS3S_pP88ghTz0eLCCNkv4vI2FqDIl7zfRjGRXqzJSUFMRoTjW0z6hl09gl-QlA5w%3D%3D?uid=0&amp;filename=IMG_20210408_094556.jpg&amp;disposition=inline&amp;hash=&amp;limit=0&amp;content_type=image%2Fjpeg&amp;owner_uid=0&amp;tknv=v2&amp;size=2048x2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6" y="-1"/>
            <a:ext cx="10440989" cy="774064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ebattach.mail.yandex.net/message_part_real/IMG-8f17c1645e070504a5959e2f661aaadc-V.jpg?exif_rotate=y&amp;no_disposition=y&amp;name=IMG-8f17c1645e070504a5959e2f661aaadc-V.jpg&amp;sid=YWVzX3NpZDp7ImFlc0tleUlkIjoiMTc4IiwiaG1hY0tleUlkIjoiMTc4IiwiaXZCYXNlNjQiOiJhN0FENlExM1lSWWh4Nkg3d3hwSXNRPT0iLCJzaWRCYXNlNjQiOiJITmxyeEFvN1d3N2hKN21aT3l6YnFFNjI2QUkxd0JBSjlBTTV1ZFBmY29Rc2tMVkhXWHR5VndJRGN5aFJhd085RDZMQUphaGpQR21DNDJpYWJXdWtsWmRCSGowS1N2bVFZcko0QlJTUnpoZHFpNytaSlBlMDRzKzRIVnNNWU8xbSIsImhtYWNCYXNlNjQiOiJ3SUIxTHRXVkZ6Y2wrUmg2S3ZhUnNRYlVLMElKck5pNDJqQnUwWHZQSDg0PSJ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440989" cy="77406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ebattach.mail.yandex.net/message_part_real/IMG-779779238b4aafe8788c6ce01dd26976-V.jpg?exif_rotate=y&amp;no_disposition=y&amp;name=IMG-779779238b4aafe8788c6ce01dd26976-V.jpg&amp;sid=YWVzX3NpZDp7ImFlc0tleUlkIjoiMTc4IiwiaG1hY0tleUlkIjoiMTc4IiwiaXZCYXNlNjQiOiJBRnBCQTgvWWNJOUxUUFBjSEwyaVN3PT0iLCJzaWRCYXNlNjQiOiJMSnpzaUx4MEdLZTlHKzZLWUlrdTluUElPVkZCUkVkNDB4OTRjZHIrT1VteVA2ckpXUFlVZFFDbWR1NldIN2ZPblc1ZWhOaFBwNHpGeVEwa3FlOHJvZnVPNGQ4NmFwRDFGaktMWGlmUzZnaU5CTkNsQmVhSUptVTIwdWh2TXVwMyIsImhtYWNCYXNlNjQiOiJsbGpGbUw2cTFiU2p2TUowRVJMNXVEcHcxZ2tVUkVvemRkUHBnc2VtMmpvPSJ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40988" cy="774065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ownloader.disk.yandex.ru/preview/e64c858c59e7c9c746d03966d083969defa930b8ebc5a761723aa78a2f1d98f6/606ef36f/gW32uSPjX-xyov-sfEUWYRk7lefBDKtl_C1MmqBXHJWqkH1qLOcgKnV9NNkHov1xtukJHqtCt9QjEDN2N3oCbw%3D%3D?uid=0&amp;filename=IMG_20210408_100940.jpg&amp;disposition=inline&amp;hash=&amp;limit=0&amp;content_type=image%2Fjpeg&amp;owner_uid=0&amp;tknv=v2&amp;size=2048x2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350169" y="-1350169"/>
            <a:ext cx="7740650" cy="104409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ownloader.disk.yandex.ru/preview/60431f6892a77c6bcb4254ad6dbede9b1ddeab32c7e00eee31ddf476efd44fc6/606ef388/swuUaZGg0B-D7ZlGwDXnkvrFnYCGLliy-Th0qQI9i3b5mXpLxz95j4vcni44A8Yl5RuZkNhvIx3sNA15iiqbSw%3D%3D?uid=0&amp;filename=IMG_20210408_101842.jpg&amp;disposition=inline&amp;hash=&amp;limit=0&amp;content_type=image%2Fjpeg&amp;owner_uid=0&amp;tknv=v2&amp;size=2048x2048"/>
          <p:cNvPicPr>
            <a:picLocks noChangeAspect="1" noChangeArrowheads="1"/>
          </p:cNvPicPr>
          <p:nvPr/>
        </p:nvPicPr>
        <p:blipFill>
          <a:blip r:embed="rId2" cstate="print"/>
          <a:srcRect r="3766" b="8621"/>
          <a:stretch>
            <a:fillRect/>
          </a:stretch>
        </p:blipFill>
        <p:spPr bwMode="auto">
          <a:xfrm rot="10800000">
            <a:off x="0" y="0"/>
            <a:ext cx="10440988" cy="77406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webattach.mail.yandex.net/message_part_real/IMG_20210408_101525.jpg?exif_rotate=y&amp;no_disposition=y&amp;name=IMG_20210408_101525.jpg&amp;sid=YWVzX3NpZDp7ImFlc0tleUlkIjoiMTc4IiwiaG1hY0tleUlkIjoiMTc4IiwiaXZCYXNlNjQiOiJYYk4rK082R3JmZ3BCdDh0WE82RGxnPT0iLCJzaWRCYXNlNjQiOiJkalFqRHVJWGdmUHhwOWhCZEVoUWZ0d3VLL3ZpZnZ1Z2IrS0R1VVJZYlVadmN6MDFmUlhHTW01Qi9KY1lqOWFET213VUNkeDdzR0FIWGE5OVluR0l1Yk5DMWxHRnRSbVZPbkVCd2ZZSUlKZFNOOXJXeE81Tk9MQ2d5YmhjWDZyNiIsImhtYWNCYXNlNjQiOiJlallBK01rYm1idDNScUUvRWRkY3I2WVZRKzdHdGI2ODFBMnVudXByNStjPSJ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350169" y="-1350169"/>
            <a:ext cx="7740650" cy="104409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webattach.mail.yandex.net/message_part_real/IMG_20210408_093029.jpg?exif_rotate=y&amp;no_disposition=y&amp;name=IMG_20210408_093029.jpg&amp;sid=YWVzX3NpZDp7ImFlc0tleUlkIjoiMTc4IiwiaG1hY0tleUlkIjoiMTc4IiwiaXZCYXNlNjQiOiJQRTc0cVgwRUpaZCtsekVQMmptSlRnPT0iLCJzaWRCYXNlNjQiOiJNbkdGOW9jQjF3YjlCRStIcG02UTZJMW5xUWJlZDkrUUppeW8xSk5nYWZQN1ZoNFhWY2RCYjV2eC8rcGE2ZnVWdUtvNEFabWs1WTBoOHB1RGZ4OWZWNG5ZWUc1d0VtbzRkcGtZbnpiTUwvNEFwTkhGek5RbGh3WS9BTFlVdVNiSCIsImhtYWNCYXNlNjQiOiJuVGpkTUR0dDVKQmpEN2IwVXZKZWYzREl4NFQ0LzVFTGliWkU0MDU5Wm1VPSJ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40988" cy="774065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s://webattach.mail.yandex.net/message_part_real/IMG-234e2f304eeca4e8d58999afbd5afc79-V.jpg?exif_rotate=y&amp;no_disposition=y&amp;name=IMG-234e2f304eeca4e8d58999afbd5afc79-V.jpg&amp;sid=YWVzX3NpZDp7ImFlc0tleUlkIjoiMTc4IiwiaG1hY0tleUlkIjoiMTc4IiwiaXZCYXNlNjQiOiJlamw3Z1dtZlFISUxUVGgvcWRDN0hRPT0iLCJzaWRCYXNlNjQiOiJTbUI1dHBuSEMweDkrb2ZOWkt2U1RuV1ZWWkNvTWE3YzJMbnpZbUdQMFk1ZVIwTHRqYnAzREJJTVhuNDhDMU1lNjNCejhUeC9QVVRzWG0zTURmWWVWaXZ4RkI2MWRGYXJEMmRUY3FIelNTQWFhdGJJb3B1a1ExMEZEMGEwVEFjYiIsImhtYWNCYXNlNjQiOiJ5Ukpndmhrb244ZU5tZjVUSXlkcVUvS0o3N1lNRHVNVVRrd3hKcm9ucVlrPSJ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40988" cy="774065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webattach.mail.yandex.net/message_part_real/IMG_20210408_093755.jpg?exif_rotate=y&amp;no_disposition=y&amp;name=IMG_20210408_093755.jpg&amp;sid=YWVzX3NpZDp7ImFlc0tleUlkIjoiMTc4IiwiaG1hY0tleUlkIjoiMTc4IiwiaXZCYXNlNjQiOiJNRGNrNE8reCtpQkFadmRYNnlFVnhnPT0iLCJzaWRCYXNlNjQiOiJxRHVCV0wveTV1RXNjdDVtZlZLZmkyc1M5OFRhWi9TMGl3QXR1Sm83aWdGWkxwTUtoN2F6MEdNcUMvZCsyeTFjQy9vZ3YwVFF4Y3lFUTM4c0QwK2o2dzRjKzFSMU9pdjY2cFhtS2FvZ0tlZHN1dkc3b00vVlNPR0hlWHFXa2R5TSIsImhtYWNCYXNlNjQiOiJ6Z0kxL0V5VWZ0WDg5WHRha0lWUjVPWEt3V1o0ZTJUakdJMWZmSHZ2SG5zPSJ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0440987" cy="774065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webattach.mail.yandex.net/message_part_real/IMG-2a51a5092db8173710252723ad871749-V.jpg?exif_rotate=y&amp;no_disposition=y&amp;name=IMG-2a51a5092db8173710252723ad871749-V.jpg&amp;sid=YWVzX3NpZDp7ImFlc0tleUlkIjoiMTc4IiwiaG1hY0tleUlkIjoiMTc4IiwiaXZCYXNlNjQiOiJyVlJrWkl6L1hSZllGT21IUGxaa3NRPT0iLCJzaWRCYXNlNjQiOiJxMzR3SlYrRkp0MkdOc0NBMWZROG5HaVlScWhnSStjVUNiYmI1eGxtSmk3amZPdnVwZlFMaUJ6T1ZBOVpnejZTL09abUk5SmV1Qmh1K0R4Y2kvY252UHFpUFM1U0NvTGU5T1RvdWY1UjgreEhHQXRsMGk0TXpkTXJLbks5RTRtciIsImhtYWNCYXNlNjQiOiJScDREYytpZ2U1NFU5ZnpvY0VSV0dxa0hhY2RpaHlzUnJyZk9DcFBzdjVFPSJ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40988" cy="774065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ownloader.disk.yandex.ru/preview/682e3b3e0552cdee2cca960f012b8e96bba10e73f02fa864c19a68b2666011b3/606eeef0/jKpkA1emCXbP5iZXprouj7UHCfKs4oge26X90oCMxH2aFxrL1S8SJs-JTc5waRx4vN5dyhn33H9VopcVuwuxwQ%3D%3D?uid=0&amp;filename=IMG_20210408_091426.jpg&amp;disposition=inline&amp;hash=&amp;limit=0&amp;content_type=image%2Fjpeg&amp;owner_uid=0&amp;tknv=v2&amp;size=2048x2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350170" y="-1350169"/>
            <a:ext cx="7740652" cy="104409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s://webattach.mail.yandex.net/message_part_real/IMG-188fef35c9b8c28bbc5f4a8e3d7d163d-V.jpg?exif_rotate=y&amp;no_disposition=y&amp;name=IMG-188fef35c9b8c28bbc5f4a8e3d7d163d-V.jpg&amp;sid=YWVzX3NpZDp7ImFlc0tleUlkIjoiMTc4IiwiaG1hY0tleUlkIjoiMTc4IiwiaXZCYXNlNjQiOiJrNTREZEJnNVhWOTRjaGRCY09hbnB3PT0iLCJzaWRCYXNlNjQiOiJSOTFjcFp5VjYxYXkwOTJsaFlBdDY3d3RiSG5UbHBkVWI0bGJhOEpNQzB4S2NXQytGZnJLYXVzZzVCN215YURiaFN3ZnVra2g3Z3c1elNMV3MrRm9PRmVLb0l4ZzVNeUVtTzBOSXBoYW5xaVBJNzRiRFhBMWNkVTJkNnB1RW12TSIsImhtYWNCYXNlNjQiOiJYVUhZdTlRRy82Nk9MdXkwcDVicWdwSXlpYWxvTmtFaXVWZFFNSTQ4ZENBPSJ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40988" cy="77406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S28\Downloads\IMG_20210408_091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1" y="-1"/>
            <a:ext cx="10440988" cy="77406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22</Words>
  <Application>Microsoft Office PowerPoint</Application>
  <PresentationFormat>Произвольный</PresentationFormat>
  <Paragraphs>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DS28</dc:creator>
  <cp:lastModifiedBy>DS28</cp:lastModifiedBy>
  <cp:revision>28</cp:revision>
  <dcterms:created xsi:type="dcterms:W3CDTF">2021-04-08T06:29:03Z</dcterms:created>
  <dcterms:modified xsi:type="dcterms:W3CDTF">2021-04-09T07:43:01Z</dcterms:modified>
</cp:coreProperties>
</file>