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76" r:id="rId8"/>
    <p:sldId id="277" r:id="rId9"/>
    <p:sldId id="278" r:id="rId10"/>
    <p:sldId id="279" r:id="rId11"/>
    <p:sldId id="28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82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78" autoAdjust="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0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9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9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8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4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18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60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3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A9138-D4F4-4B09-939B-9B1492AF1219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608E-5CC0-4DB8-B46E-8971C1360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28647"/>
            <a:ext cx="12637827" cy="1460500"/>
          </a:xfrm>
        </p:spPr>
        <p:txBody>
          <a:bodyPr/>
          <a:lstStyle/>
          <a:p>
            <a:r>
              <a:rPr lang="ru-RU" dirty="0" smtClean="0"/>
              <a:t>Профилактика плоскостопия в нашем детском саду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71" y="1689147"/>
            <a:ext cx="6631280" cy="4998256"/>
          </a:xfrm>
        </p:spPr>
      </p:pic>
    </p:spTree>
    <p:extLst>
      <p:ext uri="{BB962C8B-B14F-4D97-AF65-F5344CB8AC3E}">
        <p14:creationId xmlns:p14="http://schemas.microsoft.com/office/powerpoint/2010/main" val="53942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3" y="365125"/>
            <a:ext cx="7055894" cy="5749072"/>
          </a:xfrm>
        </p:spPr>
      </p:pic>
    </p:spTree>
    <p:extLst>
      <p:ext uri="{BB962C8B-B14F-4D97-AF65-F5344CB8AC3E}">
        <p14:creationId xmlns:p14="http://schemas.microsoft.com/office/powerpoint/2010/main" val="71581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х, какой весёлый мячик, он на ёжика похож…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69" y="1690688"/>
            <a:ext cx="6631281" cy="4788066"/>
          </a:xfrm>
        </p:spPr>
      </p:pic>
    </p:spTree>
    <p:extLst>
      <p:ext uri="{BB962C8B-B14F-4D97-AF65-F5344CB8AC3E}">
        <p14:creationId xmlns:p14="http://schemas.microsoft.com/office/powerpoint/2010/main" val="304935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Упражнение: «Трусливый заяц»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27" y="1472322"/>
            <a:ext cx="6632811" cy="4969419"/>
          </a:xfrm>
        </p:spPr>
      </p:pic>
    </p:spTree>
    <p:extLst>
      <p:ext uri="{BB962C8B-B14F-4D97-AF65-F5344CB8AC3E}">
        <p14:creationId xmlns:p14="http://schemas.microsoft.com/office/powerpoint/2010/main" val="426052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: «Важная цапля»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88" y="1690688"/>
            <a:ext cx="6003483" cy="4832942"/>
          </a:xfrm>
        </p:spPr>
      </p:pic>
    </p:spTree>
    <p:extLst>
      <p:ext uri="{BB962C8B-B14F-4D97-AF65-F5344CB8AC3E}">
        <p14:creationId xmlns:p14="http://schemas.microsoft.com/office/powerpoint/2010/main" val="29912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459" y="242295"/>
            <a:ext cx="11431138" cy="1325563"/>
          </a:xfrm>
        </p:spPr>
        <p:txBody>
          <a:bodyPr/>
          <a:lstStyle/>
          <a:p>
            <a:r>
              <a:rPr lang="ru-RU" dirty="0" smtClean="0"/>
              <a:t>Малыши тоже умеют делать «Важную цаплю»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6671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 Подъёмный кран»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1" y="1690688"/>
            <a:ext cx="6987653" cy="4846590"/>
          </a:xfrm>
        </p:spPr>
      </p:pic>
    </p:spTree>
    <p:extLst>
      <p:ext uri="{BB962C8B-B14F-4D97-AF65-F5344CB8AC3E}">
        <p14:creationId xmlns:p14="http://schemas.microsoft.com/office/powerpoint/2010/main" val="352839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«Бабочка»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40" y="1690688"/>
            <a:ext cx="6646458" cy="4779891"/>
          </a:xfrm>
        </p:spPr>
      </p:pic>
    </p:spTree>
    <p:extLst>
      <p:ext uri="{BB962C8B-B14F-4D97-AF65-F5344CB8AC3E}">
        <p14:creationId xmlns:p14="http://schemas.microsoft.com/office/powerpoint/2010/main" val="2820291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с массажным мячиком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95873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Воспитатель </a:t>
            </a:r>
            <a:r>
              <a:rPr lang="ru-RU" dirty="0"/>
              <a:t>-</a:t>
            </a:r>
            <a:r>
              <a:rPr lang="ru-RU" dirty="0" smtClean="0"/>
              <a:t> </a:t>
            </a:r>
            <a:r>
              <a:rPr lang="ru-RU" dirty="0" smtClean="0"/>
              <a:t>делает вместе с детьми!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86190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– ходьба на носочках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08713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Задачи:</a:t>
            </a:r>
            <a:br>
              <a:rPr lang="ru-RU" dirty="0" smtClean="0"/>
            </a:br>
            <a:r>
              <a:rPr lang="ru-RU" sz="3100" b="1" dirty="0" smtClean="0"/>
              <a:t>1.Развивать у детей мышечно-связочный аппарат голени</a:t>
            </a:r>
            <a:r>
              <a:rPr lang="ru-RU" sz="31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06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2.Формировать навык правильной ходьбы и осанки.</a:t>
            </a:r>
          </a:p>
          <a:p>
            <a:pPr marL="0" indent="0">
              <a:buNone/>
            </a:pPr>
            <a:r>
              <a:rPr lang="ru-RU" dirty="0" smtClean="0"/>
              <a:t>3.Ознакомить родителей и воспитателей с упражнениями, играми и правилами для профилактики плоскостопия.</a:t>
            </a:r>
          </a:p>
          <a:p>
            <a:pPr marL="0" indent="0">
              <a:buNone/>
            </a:pPr>
            <a:r>
              <a:rPr lang="ru-RU" dirty="0" smtClean="0"/>
              <a:t>4.Укреплять физическое и психическое здоровье детей.</a:t>
            </a:r>
          </a:p>
          <a:p>
            <a:pPr marL="0" indent="0">
              <a:buNone/>
            </a:pPr>
            <a:r>
              <a:rPr lang="ru-RU" dirty="0" smtClean="0"/>
              <a:t>5.Расширить совместный двигательный опыт педагогов , родителей и детей.</a:t>
            </a:r>
          </a:p>
          <a:p>
            <a:pPr marL="0" indent="0">
              <a:buNone/>
            </a:pPr>
            <a:r>
              <a:rPr lang="ru-RU" dirty="0" smtClean="0"/>
              <a:t>6. Развивать речь, используя речитатив.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9884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–ходьба на пяточках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41722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«Котик на больших ногах»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9333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«Корова»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95261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«Качели»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36" y="1320657"/>
            <a:ext cx="6426563" cy="5257564"/>
          </a:xfrm>
        </p:spPr>
      </p:pic>
    </p:spTree>
    <p:extLst>
      <p:ext uri="{BB962C8B-B14F-4D97-AF65-F5344CB8AC3E}">
        <p14:creationId xmlns:p14="http://schemas.microsoft.com/office/powerpoint/2010/main" val="2299780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819021" cy="1325563"/>
          </a:xfrm>
        </p:spPr>
        <p:txBody>
          <a:bodyPr/>
          <a:lstStyle/>
          <a:p>
            <a:r>
              <a:rPr lang="ru-RU" dirty="0" smtClean="0"/>
              <a:t>Наши мамы и папы тоже занимаются с детьми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8" y="1419726"/>
            <a:ext cx="6994876" cy="5197642"/>
          </a:xfrm>
        </p:spPr>
      </p:pic>
    </p:spTree>
    <p:extLst>
      <p:ext uri="{BB962C8B-B14F-4D97-AF65-F5344CB8AC3E}">
        <p14:creationId xmlns:p14="http://schemas.microsoft.com/office/powerpoint/2010/main" val="371800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Упражнения выполняемые под речитатив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Корова.</a:t>
            </a:r>
          </a:p>
          <a:p>
            <a:r>
              <a:rPr lang="ru-RU" dirty="0" smtClean="0"/>
              <a:t>2.Медвежонок.</a:t>
            </a:r>
          </a:p>
          <a:p>
            <a:r>
              <a:rPr lang="ru-RU" dirty="0" smtClean="0"/>
              <a:t>3. Я иду ,иду, иду..</a:t>
            </a:r>
          </a:p>
          <a:p>
            <a:r>
              <a:rPr lang="ru-RU" dirty="0" smtClean="0"/>
              <a:t>4.Весёлый мячик.</a:t>
            </a:r>
          </a:p>
          <a:p>
            <a:r>
              <a:rPr lang="ru-RU" dirty="0" smtClean="0"/>
              <a:t>5.Ёжик.</a:t>
            </a:r>
          </a:p>
          <a:p>
            <a:r>
              <a:rPr lang="ru-RU" dirty="0" smtClean="0"/>
              <a:t>6.Кузнечик.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456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Критерии диагностики по программе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1.Добиться правильного выполнения упражнений.</a:t>
            </a:r>
          </a:p>
          <a:p>
            <a:r>
              <a:rPr lang="ru-RU" dirty="0" smtClean="0"/>
              <a:t>2.Научить играть в игры.( см. программу)</a:t>
            </a:r>
          </a:p>
          <a:p>
            <a:r>
              <a:rPr lang="ru-RU" dirty="0" smtClean="0"/>
              <a:t>3.Самостоятельный показ упражнений детьми в конце года.</a:t>
            </a:r>
          </a:p>
          <a:p>
            <a:r>
              <a:rPr lang="ru-RU" dirty="0" smtClean="0"/>
              <a:t>4.Использование упражнений дома и в группе.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278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 по выполнению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Дети всех возрастных групп занимались по программе в течении всего года с сентября по май , один раз в неделю в спортивном зале и в группе ежедневно после сна, или используя упражнения на зарядке, физкультминутки во время образовательной деятельности детей. Дети знают упражнения и делают их под речитатив – это развивает речь детей и память, а также помогает запомнить упражнения и даёт возможность выполнять их дома для достижения и выполнения поставленных задач по профилактике плоскостопия.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00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 формы реализации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1.Утренняя гимнастика.</a:t>
            </a:r>
          </a:p>
          <a:p>
            <a:r>
              <a:rPr lang="ru-RU" dirty="0" smtClean="0"/>
              <a:t>2.Совместная деятельность педагоги, родители и дети.</a:t>
            </a:r>
          </a:p>
          <a:p>
            <a:r>
              <a:rPr lang="ru-RU" dirty="0" smtClean="0"/>
              <a:t>3.Свободная деятельность детей.</a:t>
            </a:r>
          </a:p>
          <a:p>
            <a:r>
              <a:rPr lang="ru-RU" dirty="0" smtClean="0"/>
              <a:t>4.Физкультурные занятия.</a:t>
            </a:r>
          </a:p>
          <a:p>
            <a:r>
              <a:rPr lang="ru-RU" dirty="0" smtClean="0"/>
              <a:t>5.Бодрящяя гимнастика после сна.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28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 ожидаемого результата.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1.Укрепление у детей мышечного-связочного аппарата голени и стопы.</a:t>
            </a:r>
          </a:p>
          <a:p>
            <a:r>
              <a:rPr lang="ru-RU" dirty="0" smtClean="0"/>
              <a:t>2.Увеличение внимания родителей к профилактике плоскостопия, как способа профилактики нарушения осанки и др. заболеваний.</a:t>
            </a:r>
          </a:p>
          <a:p>
            <a:r>
              <a:rPr lang="ru-RU" dirty="0" smtClean="0"/>
              <a:t>3.Включение игр и упражнений для профилактики плоскостопия в план оздоровительной работы ДОУ.</a:t>
            </a:r>
          </a:p>
          <a:p>
            <a:r>
              <a:rPr lang="ru-RU" dirty="0" smtClean="0"/>
              <a:t>4. Понимание ответственности педагогов за проведение работы по профилактике плоскостопия.</a:t>
            </a:r>
          </a:p>
          <a:p>
            <a:r>
              <a:rPr lang="ru-RU" dirty="0" smtClean="0"/>
              <a:t>5.Презентация-итог по проделанной работе.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48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Развивающая среда-плоскостопие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6576" y="1963643"/>
            <a:ext cx="5801784" cy="44862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1963643"/>
            <a:ext cx="5941325" cy="44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8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Упражнения на ковриках ОРТО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72" y="1458675"/>
            <a:ext cx="6371972" cy="5201431"/>
          </a:xfrm>
        </p:spPr>
      </p:pic>
    </p:spTree>
    <p:extLst>
      <p:ext uri="{BB962C8B-B14F-4D97-AF65-F5344CB8AC3E}">
        <p14:creationId xmlns:p14="http://schemas.microsoft.com/office/powerpoint/2010/main" val="302077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Готовы ножки разминать!!!!!!!!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35" y="1825626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1303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канату мы идём…..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0" y="1361601"/>
            <a:ext cx="6714699" cy="5298506"/>
          </a:xfrm>
        </p:spPr>
      </p:pic>
    </p:spTree>
    <p:extLst>
      <p:ext uri="{BB962C8B-B14F-4D97-AF65-F5344CB8AC3E}">
        <p14:creationId xmlns:p14="http://schemas.microsoft.com/office/powerpoint/2010/main" val="292562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Подними платок ногой…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34" y="1473958"/>
            <a:ext cx="7765576" cy="5158853"/>
          </a:xfrm>
        </p:spPr>
      </p:pic>
    </p:spTree>
    <p:extLst>
      <p:ext uri="{BB962C8B-B14F-4D97-AF65-F5344CB8AC3E}">
        <p14:creationId xmlns:p14="http://schemas.microsoft.com/office/powerpoint/2010/main" val="18690842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388</Words>
  <Application>Microsoft Office PowerPoint</Application>
  <PresentationFormat>Широкоэкранный</PresentationFormat>
  <Paragraphs>52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Профилактика плоскостопия в нашем детском саду</vt:lpstr>
      <vt:lpstr>Задачи: 1.Развивать у детей мышечно-связочный аппарат голени. </vt:lpstr>
      <vt:lpstr>Методы и формы реализации программы</vt:lpstr>
      <vt:lpstr>Получение ожидаемого результата.</vt:lpstr>
      <vt:lpstr>Развивающая среда-плоскостопие</vt:lpstr>
      <vt:lpstr>Упражнения на ковриках ОРТО</vt:lpstr>
      <vt:lpstr>Готовы ножки разминать!!!!!!!!</vt:lpstr>
      <vt:lpstr>По канату мы идём…..</vt:lpstr>
      <vt:lpstr>Подними платок ногой…</vt:lpstr>
      <vt:lpstr>Презентация PowerPoint</vt:lpstr>
      <vt:lpstr>Ох, какой весёлый мячик, он на ёжика похож…</vt:lpstr>
      <vt:lpstr>Упражнение: «Трусливый заяц»</vt:lpstr>
      <vt:lpstr>Упражнение : «Важная цапля»</vt:lpstr>
      <vt:lpstr>Малыши тоже умеют делать «Важную цаплю»</vt:lpstr>
      <vt:lpstr>Упражнение « Подъёмный кран»</vt:lpstr>
      <vt:lpstr>Упражнение «Бабочка»</vt:lpstr>
      <vt:lpstr>Упражнение с массажным мячиком</vt:lpstr>
      <vt:lpstr>Воспитатель - делает вместе с детьми!</vt:lpstr>
      <vt:lpstr>Упражнение – ходьба на носочках</vt:lpstr>
      <vt:lpstr>Упражнение –ходьба на пяточках</vt:lpstr>
      <vt:lpstr>Упражнение «Котик на больших ногах»</vt:lpstr>
      <vt:lpstr>Упражнение «Корова»</vt:lpstr>
      <vt:lpstr>Упражнение «Качели»</vt:lpstr>
      <vt:lpstr>Наши мамы и папы тоже занимаются с детьми</vt:lpstr>
      <vt:lpstr>Упражнения выполняемые под речитатив</vt:lpstr>
      <vt:lpstr>Критерии диагностики по программе</vt:lpstr>
      <vt:lpstr>Выводы по выполнению программы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плоскостопия в нашем детском саду</dc:title>
  <dc:creator>Дет.сад №4</dc:creator>
  <cp:lastModifiedBy>Дет.сад №4</cp:lastModifiedBy>
  <cp:revision>17</cp:revision>
  <dcterms:created xsi:type="dcterms:W3CDTF">2016-05-20T15:29:29Z</dcterms:created>
  <dcterms:modified xsi:type="dcterms:W3CDTF">2016-05-23T14:34:22Z</dcterms:modified>
</cp:coreProperties>
</file>