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3" r:id="rId4"/>
    <p:sldId id="276" r:id="rId5"/>
    <p:sldId id="265" r:id="rId6"/>
    <p:sldId id="260" r:id="rId7"/>
    <p:sldId id="258" r:id="rId8"/>
    <p:sldId id="277" r:id="rId9"/>
    <p:sldId id="274" r:id="rId10"/>
    <p:sldId id="259" r:id="rId11"/>
    <p:sldId id="264" r:id="rId12"/>
    <p:sldId id="266" r:id="rId13"/>
    <p:sldId id="261" r:id="rId14"/>
    <p:sldId id="262" r:id="rId15"/>
    <p:sldId id="275" r:id="rId16"/>
    <p:sldId id="267" r:id="rId17"/>
    <p:sldId id="270" r:id="rId18"/>
    <p:sldId id="27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281" y="1988840"/>
            <a:ext cx="756084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Проект </a:t>
            </a:r>
            <a:br>
              <a:rPr lang="ru-RU" sz="4000" dirty="0" smtClean="0"/>
            </a:br>
            <a:r>
              <a:rPr lang="ru-RU" sz="4000" dirty="0" smtClean="0"/>
              <a:t>«Птицы»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8028" y="5463552"/>
            <a:ext cx="6172200" cy="1371600"/>
          </a:xfrm>
        </p:spPr>
        <p:txBody>
          <a:bodyPr/>
          <a:lstStyle/>
          <a:p>
            <a:pPr algn="r"/>
            <a:r>
              <a:rPr lang="ru-RU" dirty="0" smtClean="0"/>
              <a:t>Воспитатель</a:t>
            </a:r>
          </a:p>
          <a:p>
            <a:pPr algn="r"/>
            <a:r>
              <a:rPr lang="ru-RU" dirty="0"/>
              <a:t>в</a:t>
            </a:r>
            <a:r>
              <a:rPr lang="ru-RU" dirty="0" smtClean="0"/>
              <a:t>ысшей квалификационной категории:</a:t>
            </a:r>
          </a:p>
          <a:p>
            <a:pPr algn="r"/>
            <a:r>
              <a:rPr lang="ru-RU" dirty="0" smtClean="0"/>
              <a:t>Татаренко Татьяна Михайловна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0232"/>
            <a:ext cx="6264696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2232248" cy="253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12" y="189474"/>
            <a:ext cx="1547180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81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природным и бросовым материалом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456384" cy="23762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14" y="764704"/>
            <a:ext cx="3816424" cy="2448272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5864"/>
            <a:ext cx="4213754" cy="2880320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64344"/>
            <a:ext cx="2048828" cy="31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4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680520" cy="3024336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9548" y="2265308"/>
            <a:ext cx="4734270" cy="2741175"/>
          </a:xfrm>
        </p:spPr>
      </p:pic>
    </p:spTree>
    <p:extLst>
      <p:ext uri="{BB962C8B-B14F-4D97-AF65-F5344CB8AC3E}">
        <p14:creationId xmlns:p14="http://schemas.microsoft.com/office/powerpoint/2010/main" val="1790043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4176464" cy="25573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4161656" cy="2557300"/>
          </a:xfrm>
        </p:spPr>
      </p:pic>
    </p:spTree>
    <p:extLst>
      <p:ext uri="{BB962C8B-B14F-4D97-AF65-F5344CB8AC3E}">
        <p14:creationId xmlns:p14="http://schemas.microsoft.com/office/powerpoint/2010/main" val="378236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0" y="1268760"/>
            <a:ext cx="4272597" cy="22398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6449" y="1656787"/>
            <a:ext cx="5680199" cy="3192906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3" y="3717032"/>
            <a:ext cx="4796272" cy="26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4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8636"/>
            <a:ext cx="7467600" cy="562074"/>
          </a:xfrm>
        </p:spPr>
        <p:txBody>
          <a:bodyPr/>
          <a:lstStyle/>
          <a:p>
            <a:r>
              <a:rPr lang="ru-RU" dirty="0" smtClean="0"/>
              <a:t>Исследовательская деятельность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548680"/>
            <a:ext cx="5040560" cy="280831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54211"/>
            <a:ext cx="3816424" cy="2699125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37444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5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«ЮНЫЕ ФОТОРЕПОРТЕРЫ»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25584"/>
            <a:ext cx="3207953" cy="473780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8224"/>
            <a:ext cx="4504485" cy="4752528"/>
          </a:xfrm>
        </p:spPr>
      </p:pic>
    </p:spTree>
    <p:extLst>
      <p:ext uri="{BB962C8B-B14F-4D97-AF65-F5344CB8AC3E}">
        <p14:creationId xmlns:p14="http://schemas.microsoft.com/office/powerpoint/2010/main" val="1226794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249" y="162481"/>
            <a:ext cx="3875630" cy="4962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1834" y="1964082"/>
            <a:ext cx="5356788" cy="339008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62" y="4149079"/>
            <a:ext cx="4481996" cy="244827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62" y="671033"/>
            <a:ext cx="4481996" cy="336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5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2218258"/>
          </a:xfrm>
        </p:spPr>
        <p:txBody>
          <a:bodyPr>
            <a:noAutofit/>
          </a:bodyPr>
          <a:lstStyle/>
          <a:p>
            <a:r>
              <a:rPr lang="ru-RU" sz="3600" dirty="0"/>
              <a:t>3 этап: </a:t>
            </a:r>
            <a:br>
              <a:rPr lang="ru-RU" sz="3600" dirty="0"/>
            </a:br>
            <a:r>
              <a:rPr lang="ru-RU" sz="3600" dirty="0" smtClean="0"/>
              <a:t>Представление </a:t>
            </a:r>
            <a:r>
              <a:rPr lang="ru-RU" sz="3600" dirty="0"/>
              <a:t>отчета о проделанной работе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img1.liveinternet.ru/images/attach/c/11/116/766/116766271_61788605_BirdPeacockWTCreatedByVictoriaPSPs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536504" cy="36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83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/>
              <a:t>Представление </a:t>
            </a:r>
            <a:r>
              <a:rPr lang="ru-RU" smtClean="0"/>
              <a:t>творческих работ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464496" cy="25202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33056"/>
            <a:ext cx="4665712" cy="2664296"/>
          </a:xfrm>
        </p:spPr>
      </p:pic>
    </p:spTree>
    <p:extLst>
      <p:ext uri="{BB962C8B-B14F-4D97-AF65-F5344CB8AC3E}">
        <p14:creationId xmlns:p14="http://schemas.microsoft.com/office/powerpoint/2010/main" val="223674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735" y="154302"/>
            <a:ext cx="7499176" cy="5620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книга «Птицы»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4493"/>
            <a:ext cx="4608512" cy="27363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4536504" cy="2736304"/>
          </a:xfrm>
        </p:spPr>
      </p:pic>
    </p:spTree>
    <p:extLst>
      <p:ext uri="{BB962C8B-B14F-4D97-AF65-F5344CB8AC3E}">
        <p14:creationId xmlns:p14="http://schemas.microsoft.com/office/powerpoint/2010/main" val="422567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05273" y="6904719"/>
            <a:ext cx="3034680" cy="2957221"/>
          </a:xfrm>
        </p:spPr>
        <p:txBody>
          <a:bodyPr/>
          <a:lstStyle/>
          <a:p>
            <a:pPr marL="0" lvl="0" indent="0" algn="just">
              <a:buClr>
                <a:srgbClr val="7FD13B"/>
              </a:buClr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obgonay.ru/800/600/http/900igr.net/up/datai/100734/0003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96" y="1365968"/>
            <a:ext cx="47525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426520"/>
            <a:ext cx="2574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ЦЕЛЬ, ЗАДАЧИ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365968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ВИД проекта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92036" y="5964056"/>
            <a:ext cx="3153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Продолжительность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6432" y="3789040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ВОЗРАСТ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2718" y="5157192"/>
            <a:ext cx="226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УЧАСТНИКИ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 этап: </a:t>
            </a:r>
            <a:r>
              <a:rPr lang="ru-RU" dirty="0" smtClean="0"/>
              <a:t>Постановка проблемы</a:t>
            </a:r>
          </a:p>
          <a:p>
            <a:r>
              <a:rPr lang="ru-RU" dirty="0" smtClean="0"/>
              <a:t>2 этап: Сбор информации, поиск и изучение материала по данной теме</a:t>
            </a:r>
          </a:p>
          <a:p>
            <a:r>
              <a:rPr lang="ru-RU" dirty="0" smtClean="0"/>
              <a:t>3 этап: Представление отчета о проделанной работе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10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1 </a:t>
            </a:r>
            <a:r>
              <a:rPr lang="ru-RU" sz="4800" dirty="0"/>
              <a:t>этап: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Постановка </a:t>
            </a:r>
            <a:r>
              <a:rPr lang="ru-RU" sz="4800" dirty="0"/>
              <a:t>проблемы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corhelp.ru/wp-content/uploads/2015/03/Soj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40477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05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0445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КОНСТРУИРОВАНИЕ</a:t>
            </a:r>
            <a:br>
              <a:rPr lang="ru-RU" sz="2800" dirty="0" smtClean="0"/>
            </a:br>
            <a:r>
              <a:rPr lang="ru-RU" sz="2800" dirty="0" smtClean="0"/>
              <a:t>«ПТИЦЫ»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8965"/>
            <a:ext cx="4038600" cy="22701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4038600" cy="2270144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40" y="4437112"/>
            <a:ext cx="4038600" cy="22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4664"/>
            <a:ext cx="2304256" cy="26189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4664"/>
            <a:ext cx="2945974" cy="2013552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05" y="3573016"/>
            <a:ext cx="4799729" cy="2697984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261867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8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0864" y="48553"/>
            <a:ext cx="7467600" cy="634082"/>
          </a:xfrm>
        </p:spPr>
        <p:txBody>
          <a:bodyPr>
            <a:normAutofit/>
          </a:bodyPr>
          <a:lstStyle/>
          <a:p>
            <a:r>
              <a:rPr lang="ru-RU" dirty="0" smtClean="0"/>
              <a:t>Оформление раздевалки и группы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4038600" cy="22701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038600" cy="2270144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4038600" cy="2270144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032448" cy="22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0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4322"/>
          </a:xfrm>
        </p:spPr>
        <p:txBody>
          <a:bodyPr>
            <a:noAutofit/>
          </a:bodyPr>
          <a:lstStyle/>
          <a:p>
            <a:r>
              <a:rPr lang="ru-RU" sz="3600" dirty="0"/>
              <a:t>2 этап: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Сбор </a:t>
            </a:r>
            <a:r>
              <a:rPr lang="ru-RU" sz="3600" dirty="0"/>
              <a:t>информации, поиск и изучение материала по данной теме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mg-fotki.yandex.ru/get/9254/16969765.1ef/0_8c0c9_5c8cfdcb_ori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312368" cy="339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Художественно-эстетическое творчество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335426" cy="4572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3657600" cy="2542759"/>
          </a:xfr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50767"/>
            <a:ext cx="3657600" cy="256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8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388</TotalTime>
  <Words>84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Проект  «Птицы»</vt:lpstr>
      <vt:lpstr>АКТУАЛЬНОСТЬ</vt:lpstr>
      <vt:lpstr>Презентация PowerPoint</vt:lpstr>
      <vt:lpstr>      1 этап:  Постановка проблемы </vt:lpstr>
      <vt:lpstr>КОНСТРУИРОВАНИЕ «ПТИЦЫ»</vt:lpstr>
      <vt:lpstr>Презентация PowerPoint</vt:lpstr>
      <vt:lpstr>Оформление раздевалки и группы</vt:lpstr>
      <vt:lpstr>2 этап:  Сбор информации, поиск и изучение материала по данной теме </vt:lpstr>
      <vt:lpstr>Художественно-эстетическое творчество</vt:lpstr>
      <vt:lpstr>Работа с природным и бросовым материалом</vt:lpstr>
      <vt:lpstr>Речевое развитие</vt:lpstr>
      <vt:lpstr>Познавательное развитие</vt:lpstr>
      <vt:lpstr>ПРОГУЛКА</vt:lpstr>
      <vt:lpstr>Исследовательская деятельность</vt:lpstr>
      <vt:lpstr>«ЮНЫЕ ФОТОРЕПОРТЕРЫ»</vt:lpstr>
      <vt:lpstr>Работа с родителями</vt:lpstr>
      <vt:lpstr>3 этап:  Представление отчета о проделанной работе </vt:lpstr>
      <vt:lpstr>Представление творческих работ</vt:lpstr>
      <vt:lpstr> книга «Птицы»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«Крылатые,пернатые»</dc:title>
  <dc:creator>Татьяна</dc:creator>
  <cp:lastModifiedBy>Татьяна</cp:lastModifiedBy>
  <cp:revision>72</cp:revision>
  <dcterms:created xsi:type="dcterms:W3CDTF">2021-10-25T19:06:50Z</dcterms:created>
  <dcterms:modified xsi:type="dcterms:W3CDTF">2024-03-30T14:38:43Z</dcterms:modified>
</cp:coreProperties>
</file>