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4" r:id="rId3"/>
    <p:sldId id="266" r:id="rId4"/>
    <p:sldId id="271" r:id="rId5"/>
    <p:sldId id="267" r:id="rId6"/>
    <p:sldId id="272" r:id="rId7"/>
    <p:sldId id="289" r:id="rId8"/>
    <p:sldId id="302" r:id="rId9"/>
    <p:sldId id="292" r:id="rId10"/>
    <p:sldId id="294" r:id="rId11"/>
    <p:sldId id="282" r:id="rId12"/>
    <p:sldId id="288" r:id="rId13"/>
    <p:sldId id="284" r:id="rId14"/>
    <p:sldId id="299" r:id="rId15"/>
    <p:sldId id="290" r:id="rId16"/>
    <p:sldId id="303" r:id="rId17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74A"/>
    <a:srgbClr val="3399FF"/>
    <a:srgbClr val="666699"/>
    <a:srgbClr val="E590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85469" autoAdjust="0"/>
  </p:normalViewPr>
  <p:slideViewPr>
    <p:cSldViewPr>
      <p:cViewPr varScale="1">
        <p:scale>
          <a:sx n="71" d="100"/>
          <a:sy n="71" d="100"/>
        </p:scale>
        <p:origin x="-8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48AEEB-2FC5-4EDA-AE38-43B24619AF47}" type="doc">
      <dgm:prSet loTypeId="urn:microsoft.com/office/officeart/2005/8/layout/cycle7" loCatId="cycle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619DF6F7-5125-4C9D-9D7F-8D21BB6D370C}">
      <dgm:prSet phldrT="[Текст]"/>
      <dgm:spPr/>
      <dgm:t>
        <a:bodyPr/>
        <a:lstStyle/>
        <a:p>
          <a:pPr algn="just"/>
          <a:r>
            <a:rPr lang="ru-RU" dirty="0" smtClean="0">
              <a:latin typeface="Times New Roman" pitchFamily="18" charset="0"/>
              <a:cs typeface="Times New Roman" pitchFamily="18" charset="0"/>
            </a:rPr>
            <a:t>– развитию психических процессов (внимание,</a:t>
          </a:r>
          <a:br>
            <a:rPr lang="ru-RU" dirty="0" smtClean="0">
              <a:latin typeface="Times New Roman" pitchFamily="18" charset="0"/>
              <a:cs typeface="Times New Roman" pitchFamily="18" charset="0"/>
            </a:rPr>
          </a:br>
          <a:r>
            <a:rPr lang="ru-RU" dirty="0" smtClean="0">
              <a:latin typeface="Times New Roman" pitchFamily="18" charset="0"/>
              <a:cs typeface="Times New Roman" pitchFamily="18" charset="0"/>
            </a:rPr>
            <a:t>память, мышление, восприятие, воображение); развитию творческих способностей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297C7C3-708A-4FB0-B88E-8004F21438D5}" type="parTrans" cxnId="{2222CC49-F3B7-4D99-860B-4184707077C1}">
      <dgm:prSet/>
      <dgm:spPr/>
      <dgm:t>
        <a:bodyPr/>
        <a:lstStyle/>
        <a:p>
          <a:endParaRPr lang="ru-RU"/>
        </a:p>
      </dgm:t>
    </dgm:pt>
    <dgm:pt modelId="{30757FA3-7FF4-476B-A480-3237A4EC6F58}" type="sibTrans" cxnId="{2222CC49-F3B7-4D99-860B-4184707077C1}">
      <dgm:prSet/>
      <dgm:spPr/>
      <dgm:t>
        <a:bodyPr/>
        <a:lstStyle/>
        <a:p>
          <a:endParaRPr lang="ru-RU"/>
        </a:p>
      </dgm:t>
    </dgm:pt>
    <dgm:pt modelId="{05C27259-01C5-46B1-8533-7AB0C6869C5E}">
      <dgm:prSet phldrT="[Текст]"/>
      <dgm:spPr/>
      <dgm:t>
        <a:bodyPr/>
        <a:lstStyle/>
        <a:p>
          <a:pPr algn="just"/>
          <a:r>
            <a:rPr lang="ru-RU" dirty="0" smtClean="0">
              <a:latin typeface="Times New Roman" pitchFamily="18" charset="0"/>
              <a:cs typeface="Times New Roman" pitchFamily="18" charset="0"/>
            </a:rPr>
            <a:t>– развитию мелкой моторики рук, а именно укрепляется сила рук, движения обеих рук становятся согласованными, что служит подготовкой для освоения такого сложного навыка, как письмо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1B9FD83-80A5-4511-8567-9DE6097B2B42}" type="parTrans" cxnId="{11092F0A-6FC3-4BDF-B0F0-BCAA87985D03}">
      <dgm:prSet/>
      <dgm:spPr/>
      <dgm:t>
        <a:bodyPr/>
        <a:lstStyle/>
        <a:p>
          <a:endParaRPr lang="ru-RU"/>
        </a:p>
      </dgm:t>
    </dgm:pt>
    <dgm:pt modelId="{81580AF6-430F-4267-918D-50BECF9C02BE}" type="sibTrans" cxnId="{11092F0A-6FC3-4BDF-B0F0-BCAA87985D03}">
      <dgm:prSet/>
      <dgm:spPr/>
      <dgm:t>
        <a:bodyPr/>
        <a:lstStyle/>
        <a:p>
          <a:endParaRPr lang="ru-RU"/>
        </a:p>
      </dgm:t>
    </dgm:pt>
    <dgm:pt modelId="{121E8481-BAD2-4954-A0FB-BBCD0E56146E}">
      <dgm:prSet phldrT="[Текст]" custT="1"/>
      <dgm:spPr/>
      <dgm:t>
        <a:bodyPr/>
        <a:lstStyle/>
        <a:p>
          <a:r>
            <a:rPr lang="ru-RU" sz="1800" b="1" i="0" dirty="0" smtClean="0">
              <a:latin typeface="Times New Roman" pitchFamily="18" charset="0"/>
              <a:cs typeface="Times New Roman" pitchFamily="18" charset="0"/>
            </a:rPr>
            <a:t>Деятельность по созданию работ в технике </a:t>
          </a:r>
          <a:r>
            <a:rPr lang="ru-RU" sz="1800" b="1" i="0" dirty="0" err="1" smtClean="0">
              <a:latin typeface="Times New Roman" pitchFamily="18" charset="0"/>
              <a:cs typeface="Times New Roman" pitchFamily="18" charset="0"/>
            </a:rPr>
            <a:t>пластилинографии</a:t>
          </a:r>
          <a:r>
            <a:rPr lang="ru-RU" sz="1800" b="1" i="0" dirty="0" smtClean="0">
              <a:latin typeface="Times New Roman" pitchFamily="18" charset="0"/>
              <a:cs typeface="Times New Roman" pitchFamily="18" charset="0"/>
            </a:rPr>
            <a:t> способствуют: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FB90C66A-B25A-473C-905F-5BA8F9F73B87}" type="parTrans" cxnId="{DC989822-E3AE-4298-9EE1-94B75C89F7C3}">
      <dgm:prSet/>
      <dgm:spPr/>
      <dgm:t>
        <a:bodyPr/>
        <a:lstStyle/>
        <a:p>
          <a:endParaRPr lang="ru-RU"/>
        </a:p>
      </dgm:t>
    </dgm:pt>
    <dgm:pt modelId="{BB37D5CE-6814-4A7A-BCA0-1B00E671BEC6}" type="sibTrans" cxnId="{DC989822-E3AE-4298-9EE1-94B75C89F7C3}">
      <dgm:prSet/>
      <dgm:spPr/>
      <dgm:t>
        <a:bodyPr/>
        <a:lstStyle/>
        <a:p>
          <a:endParaRPr lang="ru-RU"/>
        </a:p>
      </dgm:t>
    </dgm:pt>
    <dgm:pt modelId="{F26270DB-3172-423D-865E-19984AE2165A}" type="pres">
      <dgm:prSet presAssocID="{7C48AEEB-2FC5-4EDA-AE38-43B24619AF4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65F450-FA2C-40C6-AB97-DD1A5ADE53DF}" type="pres">
      <dgm:prSet presAssocID="{619DF6F7-5125-4C9D-9D7F-8D21BB6D370C}" presName="node" presStyleLbl="node1" presStyleIdx="0" presStyleCnt="3" custRadScaleRad="67491" custRadScaleInc="172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945D8D-C9B1-4BC1-89D9-40E8F9DB306F}" type="pres">
      <dgm:prSet presAssocID="{30757FA3-7FF4-476B-A480-3237A4EC6F58}" presName="sibTrans" presStyleLbl="sibTrans2D1" presStyleIdx="0" presStyleCnt="3"/>
      <dgm:spPr/>
      <dgm:t>
        <a:bodyPr/>
        <a:lstStyle/>
        <a:p>
          <a:endParaRPr lang="ru-RU"/>
        </a:p>
      </dgm:t>
    </dgm:pt>
    <dgm:pt modelId="{3028FB2B-0E74-4372-A3E2-EDCEFE89BFC6}" type="pres">
      <dgm:prSet presAssocID="{30757FA3-7FF4-476B-A480-3237A4EC6F58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C71F5A54-85F2-4185-A27F-E8D00538BB66}" type="pres">
      <dgm:prSet presAssocID="{121E8481-BAD2-4954-A0FB-BBCD0E56146E}" presName="node" presStyleLbl="node1" presStyleIdx="1" presStyleCnt="3" custRadScaleRad="90921" custRadScaleInc="-216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D503CC-4F6D-42F0-BF9B-86FBDC115C5E}" type="pres">
      <dgm:prSet presAssocID="{BB37D5CE-6814-4A7A-BCA0-1B00E671BEC6}" presName="sibTrans" presStyleLbl="sibTrans2D1" presStyleIdx="1" presStyleCnt="3"/>
      <dgm:spPr/>
      <dgm:t>
        <a:bodyPr/>
        <a:lstStyle/>
        <a:p>
          <a:endParaRPr lang="ru-RU"/>
        </a:p>
      </dgm:t>
    </dgm:pt>
    <dgm:pt modelId="{3B243E95-2FDE-476E-BFAD-79F7EFA02418}" type="pres">
      <dgm:prSet presAssocID="{BB37D5CE-6814-4A7A-BCA0-1B00E671BEC6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1C75771B-CAF6-4E3F-A9D2-3C6F18C85E87}" type="pres">
      <dgm:prSet presAssocID="{05C27259-01C5-46B1-8533-7AB0C6869C5E}" presName="node" presStyleLbl="node1" presStyleIdx="2" presStyleCnt="3" custRadScaleRad="80597" custRadScaleInc="31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B8C595-E1C3-41D7-BD72-E97EB74F6E04}" type="pres">
      <dgm:prSet presAssocID="{81580AF6-430F-4267-918D-50BECF9C02BE}" presName="sibTrans" presStyleLbl="sibTrans2D1" presStyleIdx="2" presStyleCnt="3"/>
      <dgm:spPr/>
      <dgm:t>
        <a:bodyPr/>
        <a:lstStyle/>
        <a:p>
          <a:endParaRPr lang="ru-RU"/>
        </a:p>
      </dgm:t>
    </dgm:pt>
    <dgm:pt modelId="{C8E2781D-2539-4366-82B9-F6F3998C8488}" type="pres">
      <dgm:prSet presAssocID="{81580AF6-430F-4267-918D-50BECF9C02BE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72179317-18EB-4528-BC55-7A54D4E805FF}" type="presOf" srcId="{30757FA3-7FF4-476B-A480-3237A4EC6F58}" destId="{81945D8D-C9B1-4BC1-89D9-40E8F9DB306F}" srcOrd="0" destOrd="0" presId="urn:microsoft.com/office/officeart/2005/8/layout/cycle7"/>
    <dgm:cxn modelId="{2222CC49-F3B7-4D99-860B-4184707077C1}" srcId="{7C48AEEB-2FC5-4EDA-AE38-43B24619AF47}" destId="{619DF6F7-5125-4C9D-9D7F-8D21BB6D370C}" srcOrd="0" destOrd="0" parTransId="{E297C7C3-708A-4FB0-B88E-8004F21438D5}" sibTransId="{30757FA3-7FF4-476B-A480-3237A4EC6F58}"/>
    <dgm:cxn modelId="{EFF823E2-6713-4F09-8086-37A6EE151D20}" type="presOf" srcId="{BB37D5CE-6814-4A7A-BCA0-1B00E671BEC6}" destId="{3B243E95-2FDE-476E-BFAD-79F7EFA02418}" srcOrd="1" destOrd="0" presId="urn:microsoft.com/office/officeart/2005/8/layout/cycle7"/>
    <dgm:cxn modelId="{11092F0A-6FC3-4BDF-B0F0-BCAA87985D03}" srcId="{7C48AEEB-2FC5-4EDA-AE38-43B24619AF47}" destId="{05C27259-01C5-46B1-8533-7AB0C6869C5E}" srcOrd="2" destOrd="0" parTransId="{A1B9FD83-80A5-4511-8567-9DE6097B2B42}" sibTransId="{81580AF6-430F-4267-918D-50BECF9C02BE}"/>
    <dgm:cxn modelId="{DC989822-E3AE-4298-9EE1-94B75C89F7C3}" srcId="{7C48AEEB-2FC5-4EDA-AE38-43B24619AF47}" destId="{121E8481-BAD2-4954-A0FB-BBCD0E56146E}" srcOrd="1" destOrd="0" parTransId="{FB90C66A-B25A-473C-905F-5BA8F9F73B87}" sibTransId="{BB37D5CE-6814-4A7A-BCA0-1B00E671BEC6}"/>
    <dgm:cxn modelId="{D0934C3A-1673-4022-832F-CDB20918B567}" type="presOf" srcId="{30757FA3-7FF4-476B-A480-3237A4EC6F58}" destId="{3028FB2B-0E74-4372-A3E2-EDCEFE89BFC6}" srcOrd="1" destOrd="0" presId="urn:microsoft.com/office/officeart/2005/8/layout/cycle7"/>
    <dgm:cxn modelId="{DB7714E6-35EA-43F5-8D6B-836E6443BC38}" type="presOf" srcId="{81580AF6-430F-4267-918D-50BECF9C02BE}" destId="{B1B8C595-E1C3-41D7-BD72-E97EB74F6E04}" srcOrd="0" destOrd="0" presId="urn:microsoft.com/office/officeart/2005/8/layout/cycle7"/>
    <dgm:cxn modelId="{9A0FEBFD-62BB-4094-AC3D-2E5983D422DC}" type="presOf" srcId="{7C48AEEB-2FC5-4EDA-AE38-43B24619AF47}" destId="{F26270DB-3172-423D-865E-19984AE2165A}" srcOrd="0" destOrd="0" presId="urn:microsoft.com/office/officeart/2005/8/layout/cycle7"/>
    <dgm:cxn modelId="{9EF52ADC-D21B-43C8-8159-8EA8D335580E}" type="presOf" srcId="{619DF6F7-5125-4C9D-9D7F-8D21BB6D370C}" destId="{FE65F450-FA2C-40C6-AB97-DD1A5ADE53DF}" srcOrd="0" destOrd="0" presId="urn:microsoft.com/office/officeart/2005/8/layout/cycle7"/>
    <dgm:cxn modelId="{4591F511-B2D8-460C-9976-3D041AFF6DCE}" type="presOf" srcId="{81580AF6-430F-4267-918D-50BECF9C02BE}" destId="{C8E2781D-2539-4366-82B9-F6F3998C8488}" srcOrd="1" destOrd="0" presId="urn:microsoft.com/office/officeart/2005/8/layout/cycle7"/>
    <dgm:cxn modelId="{F69FFEC3-05BB-4A21-8C67-1DE2F5D8CD75}" type="presOf" srcId="{BB37D5CE-6814-4A7A-BCA0-1B00E671BEC6}" destId="{F7D503CC-4F6D-42F0-BF9B-86FBDC115C5E}" srcOrd="0" destOrd="0" presId="urn:microsoft.com/office/officeart/2005/8/layout/cycle7"/>
    <dgm:cxn modelId="{19AC41DF-AA1E-4D5C-9EE3-A0D3D7E8AC60}" type="presOf" srcId="{05C27259-01C5-46B1-8533-7AB0C6869C5E}" destId="{1C75771B-CAF6-4E3F-A9D2-3C6F18C85E87}" srcOrd="0" destOrd="0" presId="urn:microsoft.com/office/officeart/2005/8/layout/cycle7"/>
    <dgm:cxn modelId="{F5F4F0AD-A646-45F9-B4EB-C946D23B88A6}" type="presOf" srcId="{121E8481-BAD2-4954-A0FB-BBCD0E56146E}" destId="{C71F5A54-85F2-4185-A27F-E8D00538BB66}" srcOrd="0" destOrd="0" presId="urn:microsoft.com/office/officeart/2005/8/layout/cycle7"/>
    <dgm:cxn modelId="{243574E5-DDD0-4046-B51F-A0E35FCCB0C2}" type="presParOf" srcId="{F26270DB-3172-423D-865E-19984AE2165A}" destId="{FE65F450-FA2C-40C6-AB97-DD1A5ADE53DF}" srcOrd="0" destOrd="0" presId="urn:microsoft.com/office/officeart/2005/8/layout/cycle7"/>
    <dgm:cxn modelId="{CFC30C03-FE8A-4691-9B31-4A71F3AB9D71}" type="presParOf" srcId="{F26270DB-3172-423D-865E-19984AE2165A}" destId="{81945D8D-C9B1-4BC1-89D9-40E8F9DB306F}" srcOrd="1" destOrd="0" presId="urn:microsoft.com/office/officeart/2005/8/layout/cycle7"/>
    <dgm:cxn modelId="{EDE3D128-5C65-4DC0-8EC0-03BA2E8120EF}" type="presParOf" srcId="{81945D8D-C9B1-4BC1-89D9-40E8F9DB306F}" destId="{3028FB2B-0E74-4372-A3E2-EDCEFE89BFC6}" srcOrd="0" destOrd="0" presId="urn:microsoft.com/office/officeart/2005/8/layout/cycle7"/>
    <dgm:cxn modelId="{B41031AE-B4D1-4942-A51F-926241A5B641}" type="presParOf" srcId="{F26270DB-3172-423D-865E-19984AE2165A}" destId="{C71F5A54-85F2-4185-A27F-E8D00538BB66}" srcOrd="2" destOrd="0" presId="urn:microsoft.com/office/officeart/2005/8/layout/cycle7"/>
    <dgm:cxn modelId="{FB03AB8A-D8F1-40E3-9730-2B228FC5D684}" type="presParOf" srcId="{F26270DB-3172-423D-865E-19984AE2165A}" destId="{F7D503CC-4F6D-42F0-BF9B-86FBDC115C5E}" srcOrd="3" destOrd="0" presId="urn:microsoft.com/office/officeart/2005/8/layout/cycle7"/>
    <dgm:cxn modelId="{F2644CDB-ED57-4CE1-8307-C096AABAC8BB}" type="presParOf" srcId="{F7D503CC-4F6D-42F0-BF9B-86FBDC115C5E}" destId="{3B243E95-2FDE-476E-BFAD-79F7EFA02418}" srcOrd="0" destOrd="0" presId="urn:microsoft.com/office/officeart/2005/8/layout/cycle7"/>
    <dgm:cxn modelId="{BB7BD1DF-3426-49A1-912D-AB6CE637668B}" type="presParOf" srcId="{F26270DB-3172-423D-865E-19984AE2165A}" destId="{1C75771B-CAF6-4E3F-A9D2-3C6F18C85E87}" srcOrd="4" destOrd="0" presId="urn:microsoft.com/office/officeart/2005/8/layout/cycle7"/>
    <dgm:cxn modelId="{B841D8FE-1573-4B99-BE6D-64F1A8A74ECC}" type="presParOf" srcId="{F26270DB-3172-423D-865E-19984AE2165A}" destId="{B1B8C595-E1C3-41D7-BD72-E97EB74F6E04}" srcOrd="5" destOrd="0" presId="urn:microsoft.com/office/officeart/2005/8/layout/cycle7"/>
    <dgm:cxn modelId="{8A1FE294-7E91-4362-94CF-9AACB8E82919}" type="presParOf" srcId="{B1B8C595-E1C3-41D7-BD72-E97EB74F6E04}" destId="{C8E2781D-2539-4366-82B9-F6F3998C848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97F0CBD-14D4-4B98-BC34-887E841C9C43}" type="doc">
      <dgm:prSet loTypeId="urn:microsoft.com/office/officeart/2005/8/layout/gear1" loCatId="process" qsTypeId="urn:microsoft.com/office/officeart/2005/8/quickstyle/3d2#3" qsCatId="3D" csTypeId="urn:microsoft.com/office/officeart/2005/8/colors/accent6_2" csCatId="accent6" phldr="1"/>
      <dgm:spPr/>
    </dgm:pt>
    <dgm:pt modelId="{040BC7AE-2C0B-4985-89C4-97A08B417EDC}">
      <dgm:prSet phldrT="[Текст]"/>
      <dgm:spPr/>
      <dgm:t>
        <a:bodyPr/>
        <a:lstStyle/>
        <a:p>
          <a:r>
            <a:rPr lang="ru-RU" dirty="0" smtClean="0"/>
            <a:t>Изготовление поделок для оформления группы</a:t>
          </a:r>
          <a:endParaRPr lang="ru-RU" dirty="0"/>
        </a:p>
      </dgm:t>
    </dgm:pt>
    <dgm:pt modelId="{3BF3AFB4-E8DA-45F6-B9E7-A16893EBAF49}" type="parTrans" cxnId="{748AFF91-679E-4D75-AF39-FB33B856AF29}">
      <dgm:prSet/>
      <dgm:spPr/>
      <dgm:t>
        <a:bodyPr/>
        <a:lstStyle/>
        <a:p>
          <a:endParaRPr lang="ru-RU"/>
        </a:p>
      </dgm:t>
    </dgm:pt>
    <dgm:pt modelId="{C111BBF7-4B5B-4D02-A2C8-676D128902DC}" type="sibTrans" cxnId="{748AFF91-679E-4D75-AF39-FB33B856AF29}">
      <dgm:prSet/>
      <dgm:spPr/>
      <dgm:t>
        <a:bodyPr/>
        <a:lstStyle/>
        <a:p>
          <a:endParaRPr lang="ru-RU"/>
        </a:p>
      </dgm:t>
    </dgm:pt>
    <dgm:pt modelId="{82DDDA4C-5832-4BE7-B500-F70C76FE8F20}" type="pres">
      <dgm:prSet presAssocID="{B97F0CBD-14D4-4B98-BC34-887E841C9C4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7019910-B85E-4EA9-9C05-EDFE8CFCB47C}" type="pres">
      <dgm:prSet presAssocID="{040BC7AE-2C0B-4985-89C4-97A08B417EDC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09847-381A-4582-A842-5AD7D7C0F1CC}" type="pres">
      <dgm:prSet presAssocID="{040BC7AE-2C0B-4985-89C4-97A08B417EDC}" presName="gear1srcNode" presStyleLbl="node1" presStyleIdx="0" presStyleCnt="1"/>
      <dgm:spPr/>
      <dgm:t>
        <a:bodyPr/>
        <a:lstStyle/>
        <a:p>
          <a:endParaRPr lang="ru-RU"/>
        </a:p>
      </dgm:t>
    </dgm:pt>
    <dgm:pt modelId="{983B4C66-1385-4075-A7D2-AB45FD36842D}" type="pres">
      <dgm:prSet presAssocID="{040BC7AE-2C0B-4985-89C4-97A08B417EDC}" presName="gear1dstNode" presStyleLbl="node1" presStyleIdx="0" presStyleCnt="1"/>
      <dgm:spPr/>
      <dgm:t>
        <a:bodyPr/>
        <a:lstStyle/>
        <a:p>
          <a:endParaRPr lang="ru-RU"/>
        </a:p>
      </dgm:t>
    </dgm:pt>
    <dgm:pt modelId="{5BFD5455-97EF-44F0-A6B6-F4A828CDE3B0}" type="pres">
      <dgm:prSet presAssocID="{C111BBF7-4B5B-4D02-A2C8-676D128902DC}" presName="connector1" presStyleLbl="sibTrans2D1" presStyleIdx="0" presStyleCnt="1"/>
      <dgm:spPr/>
      <dgm:t>
        <a:bodyPr/>
        <a:lstStyle/>
        <a:p>
          <a:endParaRPr lang="ru-RU"/>
        </a:p>
      </dgm:t>
    </dgm:pt>
  </dgm:ptLst>
  <dgm:cxnLst>
    <dgm:cxn modelId="{0A63439E-B04B-4E04-B309-9DC1942967C0}" type="presOf" srcId="{040BC7AE-2C0B-4985-89C4-97A08B417EDC}" destId="{97019910-B85E-4EA9-9C05-EDFE8CFCB47C}" srcOrd="0" destOrd="0" presId="urn:microsoft.com/office/officeart/2005/8/layout/gear1"/>
    <dgm:cxn modelId="{53C6D6D7-931B-4665-9100-EEAB9135744E}" type="presOf" srcId="{B97F0CBD-14D4-4B98-BC34-887E841C9C43}" destId="{82DDDA4C-5832-4BE7-B500-F70C76FE8F20}" srcOrd="0" destOrd="0" presId="urn:microsoft.com/office/officeart/2005/8/layout/gear1"/>
    <dgm:cxn modelId="{5038A68C-27B4-4C3F-B5B1-BACA9BDE7D3F}" type="presOf" srcId="{C111BBF7-4B5B-4D02-A2C8-676D128902DC}" destId="{5BFD5455-97EF-44F0-A6B6-F4A828CDE3B0}" srcOrd="0" destOrd="0" presId="urn:microsoft.com/office/officeart/2005/8/layout/gear1"/>
    <dgm:cxn modelId="{748AFF91-679E-4D75-AF39-FB33B856AF29}" srcId="{B97F0CBD-14D4-4B98-BC34-887E841C9C43}" destId="{040BC7AE-2C0B-4985-89C4-97A08B417EDC}" srcOrd="0" destOrd="0" parTransId="{3BF3AFB4-E8DA-45F6-B9E7-A16893EBAF49}" sibTransId="{C111BBF7-4B5B-4D02-A2C8-676D128902DC}"/>
    <dgm:cxn modelId="{8E0CED80-BAAC-46C2-8623-257BA02FBD13}" type="presOf" srcId="{040BC7AE-2C0B-4985-89C4-97A08B417EDC}" destId="{983B4C66-1385-4075-A7D2-AB45FD36842D}" srcOrd="2" destOrd="0" presId="urn:microsoft.com/office/officeart/2005/8/layout/gear1"/>
    <dgm:cxn modelId="{830992F4-462F-44D4-8CDC-47EC01C850B2}" type="presOf" srcId="{040BC7AE-2C0B-4985-89C4-97A08B417EDC}" destId="{47209847-381A-4582-A842-5AD7D7C0F1CC}" srcOrd="1" destOrd="0" presId="urn:microsoft.com/office/officeart/2005/8/layout/gear1"/>
    <dgm:cxn modelId="{37549DF0-0B6D-4785-A1C3-C3191C465C7E}" type="presParOf" srcId="{82DDDA4C-5832-4BE7-B500-F70C76FE8F20}" destId="{97019910-B85E-4EA9-9C05-EDFE8CFCB47C}" srcOrd="0" destOrd="0" presId="urn:microsoft.com/office/officeart/2005/8/layout/gear1"/>
    <dgm:cxn modelId="{B782BC37-2B02-4FC4-BE6A-D2A805EFFC16}" type="presParOf" srcId="{82DDDA4C-5832-4BE7-B500-F70C76FE8F20}" destId="{47209847-381A-4582-A842-5AD7D7C0F1CC}" srcOrd="1" destOrd="0" presId="urn:microsoft.com/office/officeart/2005/8/layout/gear1"/>
    <dgm:cxn modelId="{3802E5EF-9CB6-4B66-B416-EFC20EE53103}" type="presParOf" srcId="{82DDDA4C-5832-4BE7-B500-F70C76FE8F20}" destId="{983B4C66-1385-4075-A7D2-AB45FD36842D}" srcOrd="2" destOrd="0" presId="urn:microsoft.com/office/officeart/2005/8/layout/gear1"/>
    <dgm:cxn modelId="{806B8E88-7A9F-4C9D-A9B4-E41B954B9260}" type="presParOf" srcId="{82DDDA4C-5832-4BE7-B500-F70C76FE8F20}" destId="{5BFD5455-97EF-44F0-A6B6-F4A828CDE3B0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3902520-788A-4206-9989-21DBAC9B0226}" type="doc">
      <dgm:prSet loTypeId="urn:microsoft.com/office/officeart/2005/8/layout/gear1" loCatId="cycle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2500507B-0FF4-457D-9003-8572E18B08F1}">
      <dgm:prSet phldrT="[Текст]"/>
      <dgm:spPr/>
      <dgm:t>
        <a:bodyPr/>
        <a:lstStyle/>
        <a:p>
          <a:r>
            <a:rPr lang="ru-RU" dirty="0" smtClean="0"/>
            <a:t>Районный конкурс декоративно прикладного и изобразительного искусства «</a:t>
          </a:r>
          <a:r>
            <a:rPr lang="ru-RU" dirty="0" err="1" smtClean="0"/>
            <a:t>Сибириада</a:t>
          </a:r>
          <a:r>
            <a:rPr lang="ru-RU" dirty="0" smtClean="0"/>
            <a:t>»</a:t>
          </a:r>
          <a:endParaRPr lang="ru-RU" dirty="0"/>
        </a:p>
      </dgm:t>
    </dgm:pt>
    <dgm:pt modelId="{4CEE07B5-5C25-4C5F-BB0A-053BC93B0324}" type="parTrans" cxnId="{B5E3229D-327C-4541-814B-1F1EF7DFE561}">
      <dgm:prSet/>
      <dgm:spPr/>
      <dgm:t>
        <a:bodyPr/>
        <a:lstStyle/>
        <a:p>
          <a:endParaRPr lang="ru-RU"/>
        </a:p>
      </dgm:t>
    </dgm:pt>
    <dgm:pt modelId="{9CE9A8DE-319E-400F-9E13-62F230C1FCEA}" type="sibTrans" cxnId="{B5E3229D-327C-4541-814B-1F1EF7DFE561}">
      <dgm:prSet/>
      <dgm:spPr/>
      <dgm:t>
        <a:bodyPr/>
        <a:lstStyle/>
        <a:p>
          <a:endParaRPr lang="ru-RU"/>
        </a:p>
      </dgm:t>
    </dgm:pt>
    <dgm:pt modelId="{3AD27643-5EAC-495F-AB9B-B9D03FD31946}">
      <dgm:prSet phldrT="[Текст]"/>
      <dgm:spPr/>
      <dgm:t>
        <a:bodyPr/>
        <a:lstStyle/>
        <a:p>
          <a:r>
            <a:rPr lang="ru-RU" dirty="0" smtClean="0"/>
            <a:t>Всероссийский конкурс творческих работ «Тепло весны»</a:t>
          </a:r>
          <a:endParaRPr lang="ru-RU" dirty="0"/>
        </a:p>
      </dgm:t>
    </dgm:pt>
    <dgm:pt modelId="{DCF9A436-6D78-4EEC-97B4-772F716D3BF5}" type="parTrans" cxnId="{B24A2564-5B4E-40DD-91C0-41778F0B4A37}">
      <dgm:prSet/>
      <dgm:spPr/>
      <dgm:t>
        <a:bodyPr/>
        <a:lstStyle/>
        <a:p>
          <a:endParaRPr lang="ru-RU"/>
        </a:p>
      </dgm:t>
    </dgm:pt>
    <dgm:pt modelId="{939A350B-C8FB-4C51-A259-4B0E2F1B8AFB}" type="sibTrans" cxnId="{B24A2564-5B4E-40DD-91C0-41778F0B4A37}">
      <dgm:prSet/>
      <dgm:spPr/>
      <dgm:t>
        <a:bodyPr/>
        <a:lstStyle/>
        <a:p>
          <a:endParaRPr lang="ru-RU"/>
        </a:p>
      </dgm:t>
    </dgm:pt>
    <dgm:pt modelId="{563EB6F7-D1BE-4CFB-9AF6-8AABDE161652}">
      <dgm:prSet phldrT="[Текст]"/>
      <dgm:spPr/>
      <dgm:t>
        <a:bodyPr/>
        <a:lstStyle/>
        <a:p>
          <a:r>
            <a:rPr lang="ru-RU" dirty="0" smtClean="0"/>
            <a:t>Всероссийский конкурс творческих работ «Новогоднее волшебство»</a:t>
          </a:r>
          <a:endParaRPr lang="ru-RU" dirty="0"/>
        </a:p>
      </dgm:t>
    </dgm:pt>
    <dgm:pt modelId="{6A8D79EC-721E-4F74-B379-CD4F584BDC49}" type="parTrans" cxnId="{27DF3E6A-7B2F-4BC1-BD3F-0BF3DC59B646}">
      <dgm:prSet/>
      <dgm:spPr/>
      <dgm:t>
        <a:bodyPr/>
        <a:lstStyle/>
        <a:p>
          <a:endParaRPr lang="ru-RU"/>
        </a:p>
      </dgm:t>
    </dgm:pt>
    <dgm:pt modelId="{015335E6-654B-4DAE-8AF6-DEDA19D6E3A4}" type="sibTrans" cxnId="{27DF3E6A-7B2F-4BC1-BD3F-0BF3DC59B646}">
      <dgm:prSet/>
      <dgm:spPr/>
      <dgm:t>
        <a:bodyPr/>
        <a:lstStyle/>
        <a:p>
          <a:endParaRPr lang="ru-RU"/>
        </a:p>
      </dgm:t>
    </dgm:pt>
    <dgm:pt modelId="{F591F379-7AB7-465B-97CE-763562046956}">
      <dgm:prSet phldrT="[Текст]"/>
      <dgm:spPr/>
      <dgm:t>
        <a:bodyPr/>
        <a:lstStyle/>
        <a:p>
          <a:endParaRPr lang="ru-RU" dirty="0"/>
        </a:p>
      </dgm:t>
    </dgm:pt>
    <dgm:pt modelId="{F4474AA1-DC2A-4E0B-BAA6-A3509EE11A44}" type="parTrans" cxnId="{025D559B-80EF-4A6F-BEB9-5F35C215AA92}">
      <dgm:prSet/>
      <dgm:spPr/>
      <dgm:t>
        <a:bodyPr/>
        <a:lstStyle/>
        <a:p>
          <a:endParaRPr lang="ru-RU"/>
        </a:p>
      </dgm:t>
    </dgm:pt>
    <dgm:pt modelId="{96CC4AA3-FA77-40BE-8EB0-1F7E0D32B739}" type="sibTrans" cxnId="{025D559B-80EF-4A6F-BEB9-5F35C215AA92}">
      <dgm:prSet/>
      <dgm:spPr/>
      <dgm:t>
        <a:bodyPr/>
        <a:lstStyle/>
        <a:p>
          <a:endParaRPr lang="ru-RU"/>
        </a:p>
      </dgm:t>
    </dgm:pt>
    <dgm:pt modelId="{2A8E3AA8-A92F-437D-8046-C78ADA7233CE}" type="pres">
      <dgm:prSet presAssocID="{23902520-788A-4206-9989-21DBAC9B022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D859F2-5989-4687-86A2-66797EAFF621}" type="pres">
      <dgm:prSet presAssocID="{2500507B-0FF4-457D-9003-8572E18B08F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CCE6ED-96ED-4743-8540-C9ECF08B8D18}" type="pres">
      <dgm:prSet presAssocID="{2500507B-0FF4-457D-9003-8572E18B08F1}" presName="gear1srcNode" presStyleLbl="node1" presStyleIdx="0" presStyleCnt="3"/>
      <dgm:spPr/>
      <dgm:t>
        <a:bodyPr/>
        <a:lstStyle/>
        <a:p>
          <a:endParaRPr lang="ru-RU"/>
        </a:p>
      </dgm:t>
    </dgm:pt>
    <dgm:pt modelId="{500F1C98-FCCB-4E9F-B7D4-DCC587D6E67D}" type="pres">
      <dgm:prSet presAssocID="{2500507B-0FF4-457D-9003-8572E18B08F1}" presName="gear1dstNode" presStyleLbl="node1" presStyleIdx="0" presStyleCnt="3"/>
      <dgm:spPr/>
      <dgm:t>
        <a:bodyPr/>
        <a:lstStyle/>
        <a:p>
          <a:endParaRPr lang="ru-RU"/>
        </a:p>
      </dgm:t>
    </dgm:pt>
    <dgm:pt modelId="{C86E960B-78DB-4CF4-91B4-287689EA7E9A}" type="pres">
      <dgm:prSet presAssocID="{3AD27643-5EAC-495F-AB9B-B9D03FD31946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FB760-823F-41B4-9913-906F79F695BD}" type="pres">
      <dgm:prSet presAssocID="{3AD27643-5EAC-495F-AB9B-B9D03FD31946}" presName="gear2srcNode" presStyleLbl="node1" presStyleIdx="1" presStyleCnt="3"/>
      <dgm:spPr/>
      <dgm:t>
        <a:bodyPr/>
        <a:lstStyle/>
        <a:p>
          <a:endParaRPr lang="ru-RU"/>
        </a:p>
      </dgm:t>
    </dgm:pt>
    <dgm:pt modelId="{10036579-58C3-489F-8ED0-1B5CD96C0BFD}" type="pres">
      <dgm:prSet presAssocID="{3AD27643-5EAC-495F-AB9B-B9D03FD31946}" presName="gear2dstNode" presStyleLbl="node1" presStyleIdx="1" presStyleCnt="3"/>
      <dgm:spPr/>
      <dgm:t>
        <a:bodyPr/>
        <a:lstStyle/>
        <a:p>
          <a:endParaRPr lang="ru-RU"/>
        </a:p>
      </dgm:t>
    </dgm:pt>
    <dgm:pt modelId="{6AFB3994-5182-4EC1-82AC-F8AAAC7A08AE}" type="pres">
      <dgm:prSet presAssocID="{563EB6F7-D1BE-4CFB-9AF6-8AABDE161652}" presName="gear3" presStyleLbl="node1" presStyleIdx="2" presStyleCnt="3"/>
      <dgm:spPr/>
      <dgm:t>
        <a:bodyPr/>
        <a:lstStyle/>
        <a:p>
          <a:endParaRPr lang="ru-RU"/>
        </a:p>
      </dgm:t>
    </dgm:pt>
    <dgm:pt modelId="{94B59D80-B700-4F10-956D-6A87382FDA5C}" type="pres">
      <dgm:prSet presAssocID="{563EB6F7-D1BE-4CFB-9AF6-8AABDE16165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75E19-CA9D-47FD-B679-DD7CEA04BC08}" type="pres">
      <dgm:prSet presAssocID="{563EB6F7-D1BE-4CFB-9AF6-8AABDE161652}" presName="gear3srcNode" presStyleLbl="node1" presStyleIdx="2" presStyleCnt="3"/>
      <dgm:spPr/>
      <dgm:t>
        <a:bodyPr/>
        <a:lstStyle/>
        <a:p>
          <a:endParaRPr lang="ru-RU"/>
        </a:p>
      </dgm:t>
    </dgm:pt>
    <dgm:pt modelId="{DE305F3E-7B3D-4BE2-8BA8-DD7333822DB3}" type="pres">
      <dgm:prSet presAssocID="{563EB6F7-D1BE-4CFB-9AF6-8AABDE161652}" presName="gear3dstNode" presStyleLbl="node1" presStyleIdx="2" presStyleCnt="3"/>
      <dgm:spPr/>
      <dgm:t>
        <a:bodyPr/>
        <a:lstStyle/>
        <a:p>
          <a:endParaRPr lang="ru-RU"/>
        </a:p>
      </dgm:t>
    </dgm:pt>
    <dgm:pt modelId="{CF6F44F9-11BD-4629-92AA-9AEFECF5754A}" type="pres">
      <dgm:prSet presAssocID="{9CE9A8DE-319E-400F-9E13-62F230C1FCEA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43BFDAA9-D226-4E0B-A82A-5005737B1BEE}" type="pres">
      <dgm:prSet presAssocID="{939A350B-C8FB-4C51-A259-4B0E2F1B8AFB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99DC5065-B488-4556-8068-ED410F5C1FD8}" type="pres">
      <dgm:prSet presAssocID="{015335E6-654B-4DAE-8AF6-DEDA19D6E3A4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5C6CA2D6-45BB-488B-B25E-5EE5164C559C}" type="presOf" srcId="{563EB6F7-D1BE-4CFB-9AF6-8AABDE161652}" destId="{6AFB3994-5182-4EC1-82AC-F8AAAC7A08AE}" srcOrd="0" destOrd="0" presId="urn:microsoft.com/office/officeart/2005/8/layout/gear1"/>
    <dgm:cxn modelId="{C1C3AF90-1BCC-4718-842E-5FC93BF199C4}" type="presOf" srcId="{563EB6F7-D1BE-4CFB-9AF6-8AABDE161652}" destId="{94B59D80-B700-4F10-956D-6A87382FDA5C}" srcOrd="1" destOrd="0" presId="urn:microsoft.com/office/officeart/2005/8/layout/gear1"/>
    <dgm:cxn modelId="{025D559B-80EF-4A6F-BEB9-5F35C215AA92}" srcId="{23902520-788A-4206-9989-21DBAC9B0226}" destId="{F591F379-7AB7-465B-97CE-763562046956}" srcOrd="3" destOrd="0" parTransId="{F4474AA1-DC2A-4E0B-BAA6-A3509EE11A44}" sibTransId="{96CC4AA3-FA77-40BE-8EB0-1F7E0D32B739}"/>
    <dgm:cxn modelId="{C139DF63-BE83-4AA8-B73D-27B465246E3B}" type="presOf" srcId="{3AD27643-5EAC-495F-AB9B-B9D03FD31946}" destId="{10036579-58C3-489F-8ED0-1B5CD96C0BFD}" srcOrd="2" destOrd="0" presId="urn:microsoft.com/office/officeart/2005/8/layout/gear1"/>
    <dgm:cxn modelId="{45C0A7FF-5813-46C7-B838-1B19E56BF1F3}" type="presOf" srcId="{2500507B-0FF4-457D-9003-8572E18B08F1}" destId="{E0CCE6ED-96ED-4743-8540-C9ECF08B8D18}" srcOrd="1" destOrd="0" presId="urn:microsoft.com/office/officeart/2005/8/layout/gear1"/>
    <dgm:cxn modelId="{D7BC850C-41A2-46FC-B7A3-DFEC5BB2E07F}" type="presOf" srcId="{2500507B-0FF4-457D-9003-8572E18B08F1}" destId="{500F1C98-FCCB-4E9F-B7D4-DCC587D6E67D}" srcOrd="2" destOrd="0" presId="urn:microsoft.com/office/officeart/2005/8/layout/gear1"/>
    <dgm:cxn modelId="{D9CCCD28-78AC-40CB-BE5C-6D40C61FA80D}" type="presOf" srcId="{23902520-788A-4206-9989-21DBAC9B0226}" destId="{2A8E3AA8-A92F-437D-8046-C78ADA7233CE}" srcOrd="0" destOrd="0" presId="urn:microsoft.com/office/officeart/2005/8/layout/gear1"/>
    <dgm:cxn modelId="{EDB07B6C-2628-44F7-B815-211A00E950A7}" type="presOf" srcId="{015335E6-654B-4DAE-8AF6-DEDA19D6E3A4}" destId="{99DC5065-B488-4556-8068-ED410F5C1FD8}" srcOrd="0" destOrd="0" presId="urn:microsoft.com/office/officeart/2005/8/layout/gear1"/>
    <dgm:cxn modelId="{B24A2564-5B4E-40DD-91C0-41778F0B4A37}" srcId="{23902520-788A-4206-9989-21DBAC9B0226}" destId="{3AD27643-5EAC-495F-AB9B-B9D03FD31946}" srcOrd="1" destOrd="0" parTransId="{DCF9A436-6D78-4EEC-97B4-772F716D3BF5}" sibTransId="{939A350B-C8FB-4C51-A259-4B0E2F1B8AFB}"/>
    <dgm:cxn modelId="{B5E3229D-327C-4541-814B-1F1EF7DFE561}" srcId="{23902520-788A-4206-9989-21DBAC9B0226}" destId="{2500507B-0FF4-457D-9003-8572E18B08F1}" srcOrd="0" destOrd="0" parTransId="{4CEE07B5-5C25-4C5F-BB0A-053BC93B0324}" sibTransId="{9CE9A8DE-319E-400F-9E13-62F230C1FCEA}"/>
    <dgm:cxn modelId="{E13EF196-E661-4ADB-BADA-7AA8F97CFF3F}" type="presOf" srcId="{939A350B-C8FB-4C51-A259-4B0E2F1B8AFB}" destId="{43BFDAA9-D226-4E0B-A82A-5005737B1BEE}" srcOrd="0" destOrd="0" presId="urn:microsoft.com/office/officeart/2005/8/layout/gear1"/>
    <dgm:cxn modelId="{F7116F92-1EDF-4172-9E0B-355D76A19F18}" type="presOf" srcId="{3AD27643-5EAC-495F-AB9B-B9D03FD31946}" destId="{C86E960B-78DB-4CF4-91B4-287689EA7E9A}" srcOrd="0" destOrd="0" presId="urn:microsoft.com/office/officeart/2005/8/layout/gear1"/>
    <dgm:cxn modelId="{5D6014B7-90F9-41CC-A65F-DC0B9D5D0C8E}" type="presOf" srcId="{3AD27643-5EAC-495F-AB9B-B9D03FD31946}" destId="{8BCFB760-823F-41B4-9913-906F79F695BD}" srcOrd="1" destOrd="0" presId="urn:microsoft.com/office/officeart/2005/8/layout/gear1"/>
    <dgm:cxn modelId="{3631B1F7-EEE9-41E7-8CD5-312FF83A67CB}" type="presOf" srcId="{563EB6F7-D1BE-4CFB-9AF6-8AABDE161652}" destId="{DE305F3E-7B3D-4BE2-8BA8-DD7333822DB3}" srcOrd="3" destOrd="0" presId="urn:microsoft.com/office/officeart/2005/8/layout/gear1"/>
    <dgm:cxn modelId="{2DEB495D-B268-4BD7-B43E-0C23E5E61C57}" type="presOf" srcId="{563EB6F7-D1BE-4CFB-9AF6-8AABDE161652}" destId="{94D75E19-CA9D-47FD-B679-DD7CEA04BC08}" srcOrd="2" destOrd="0" presId="urn:microsoft.com/office/officeart/2005/8/layout/gear1"/>
    <dgm:cxn modelId="{27DF3E6A-7B2F-4BC1-BD3F-0BF3DC59B646}" srcId="{23902520-788A-4206-9989-21DBAC9B0226}" destId="{563EB6F7-D1BE-4CFB-9AF6-8AABDE161652}" srcOrd="2" destOrd="0" parTransId="{6A8D79EC-721E-4F74-B379-CD4F584BDC49}" sibTransId="{015335E6-654B-4DAE-8AF6-DEDA19D6E3A4}"/>
    <dgm:cxn modelId="{8A1D19D5-1145-4387-A06E-20C86B64C2AD}" type="presOf" srcId="{2500507B-0FF4-457D-9003-8572E18B08F1}" destId="{40D859F2-5989-4687-86A2-66797EAFF621}" srcOrd="0" destOrd="0" presId="urn:microsoft.com/office/officeart/2005/8/layout/gear1"/>
    <dgm:cxn modelId="{E520E026-C37A-44A6-A27D-ACF6E7D2EFBE}" type="presOf" srcId="{9CE9A8DE-319E-400F-9E13-62F230C1FCEA}" destId="{CF6F44F9-11BD-4629-92AA-9AEFECF5754A}" srcOrd="0" destOrd="0" presId="urn:microsoft.com/office/officeart/2005/8/layout/gear1"/>
    <dgm:cxn modelId="{050752D9-4952-41FE-AAD0-66E1EC9E3AE7}" type="presParOf" srcId="{2A8E3AA8-A92F-437D-8046-C78ADA7233CE}" destId="{40D859F2-5989-4687-86A2-66797EAFF621}" srcOrd="0" destOrd="0" presId="urn:microsoft.com/office/officeart/2005/8/layout/gear1"/>
    <dgm:cxn modelId="{F68E3D43-69B4-43FE-A9E7-B9DC437EC8B9}" type="presParOf" srcId="{2A8E3AA8-A92F-437D-8046-C78ADA7233CE}" destId="{E0CCE6ED-96ED-4743-8540-C9ECF08B8D18}" srcOrd="1" destOrd="0" presId="urn:microsoft.com/office/officeart/2005/8/layout/gear1"/>
    <dgm:cxn modelId="{D81BA0BA-0375-427A-A6BB-58210C4A9E7F}" type="presParOf" srcId="{2A8E3AA8-A92F-437D-8046-C78ADA7233CE}" destId="{500F1C98-FCCB-4E9F-B7D4-DCC587D6E67D}" srcOrd="2" destOrd="0" presId="urn:microsoft.com/office/officeart/2005/8/layout/gear1"/>
    <dgm:cxn modelId="{C73BF669-CF02-47F4-A5FD-79C83FABF740}" type="presParOf" srcId="{2A8E3AA8-A92F-437D-8046-C78ADA7233CE}" destId="{C86E960B-78DB-4CF4-91B4-287689EA7E9A}" srcOrd="3" destOrd="0" presId="urn:microsoft.com/office/officeart/2005/8/layout/gear1"/>
    <dgm:cxn modelId="{07DB5ECE-D0BD-4344-ABE4-BD643F0FE999}" type="presParOf" srcId="{2A8E3AA8-A92F-437D-8046-C78ADA7233CE}" destId="{8BCFB760-823F-41B4-9913-906F79F695BD}" srcOrd="4" destOrd="0" presId="urn:microsoft.com/office/officeart/2005/8/layout/gear1"/>
    <dgm:cxn modelId="{0E664B0A-7EE9-4B62-B36F-66E53BAED8C1}" type="presParOf" srcId="{2A8E3AA8-A92F-437D-8046-C78ADA7233CE}" destId="{10036579-58C3-489F-8ED0-1B5CD96C0BFD}" srcOrd="5" destOrd="0" presId="urn:microsoft.com/office/officeart/2005/8/layout/gear1"/>
    <dgm:cxn modelId="{EE93DCDA-821B-48B7-A8CF-0A5F809ADBF8}" type="presParOf" srcId="{2A8E3AA8-A92F-437D-8046-C78ADA7233CE}" destId="{6AFB3994-5182-4EC1-82AC-F8AAAC7A08AE}" srcOrd="6" destOrd="0" presId="urn:microsoft.com/office/officeart/2005/8/layout/gear1"/>
    <dgm:cxn modelId="{8BFA54BB-8C7D-45BA-BE46-39FE8869F9C5}" type="presParOf" srcId="{2A8E3AA8-A92F-437D-8046-C78ADA7233CE}" destId="{94B59D80-B700-4F10-956D-6A87382FDA5C}" srcOrd="7" destOrd="0" presId="urn:microsoft.com/office/officeart/2005/8/layout/gear1"/>
    <dgm:cxn modelId="{72CCC66F-28EE-499F-AFA4-46A90F1A2E60}" type="presParOf" srcId="{2A8E3AA8-A92F-437D-8046-C78ADA7233CE}" destId="{94D75E19-CA9D-47FD-B679-DD7CEA04BC08}" srcOrd="8" destOrd="0" presId="urn:microsoft.com/office/officeart/2005/8/layout/gear1"/>
    <dgm:cxn modelId="{CF4991FA-C1A9-45D5-8FDF-DBCAEB857374}" type="presParOf" srcId="{2A8E3AA8-A92F-437D-8046-C78ADA7233CE}" destId="{DE305F3E-7B3D-4BE2-8BA8-DD7333822DB3}" srcOrd="9" destOrd="0" presId="urn:microsoft.com/office/officeart/2005/8/layout/gear1"/>
    <dgm:cxn modelId="{DE797F22-14F5-4ADC-B383-3D472A844556}" type="presParOf" srcId="{2A8E3AA8-A92F-437D-8046-C78ADA7233CE}" destId="{CF6F44F9-11BD-4629-92AA-9AEFECF5754A}" srcOrd="10" destOrd="0" presId="urn:microsoft.com/office/officeart/2005/8/layout/gear1"/>
    <dgm:cxn modelId="{ACE9D476-C86F-4109-AF98-AFFAB84C5694}" type="presParOf" srcId="{2A8E3AA8-A92F-437D-8046-C78ADA7233CE}" destId="{43BFDAA9-D226-4E0B-A82A-5005737B1BEE}" srcOrd="11" destOrd="0" presId="urn:microsoft.com/office/officeart/2005/8/layout/gear1"/>
    <dgm:cxn modelId="{F18A1F3A-DC34-4D22-8068-2B354DAFABDC}" type="presParOf" srcId="{2A8E3AA8-A92F-437D-8046-C78ADA7233CE}" destId="{99DC5065-B488-4556-8068-ED410F5C1FD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80B0BAD-F6CE-4813-AFAB-73D40E12BBE7}" type="doc">
      <dgm:prSet loTypeId="urn:microsoft.com/office/officeart/2005/8/layout/arrow2" loCatId="process" qsTypeId="urn:microsoft.com/office/officeart/2005/8/quickstyle/simple1" qsCatId="simple" csTypeId="urn:microsoft.com/office/officeart/2005/8/colors/accent6_1" csCatId="accent6" phldr="1"/>
      <dgm:spPr/>
    </dgm:pt>
    <dgm:pt modelId="{B0A98036-0B39-4B6C-88E7-26F818AE4017}">
      <dgm:prSet phldrT="[Текст]"/>
      <dgm:spPr/>
      <dgm:t>
        <a:bodyPr/>
        <a:lstStyle/>
        <a:p>
          <a:r>
            <a:rPr lang="ru-RU" b="1" dirty="0" smtClean="0"/>
            <a:t>У детей возрос интерес к лепке</a:t>
          </a:r>
          <a:endParaRPr lang="ru-RU" b="1" dirty="0"/>
        </a:p>
      </dgm:t>
    </dgm:pt>
    <dgm:pt modelId="{A8683BF4-B345-4007-AA72-52AA4A023106}" type="parTrans" cxnId="{CABF3A7F-D32F-40DB-AB94-43AB7BC5D20F}">
      <dgm:prSet/>
      <dgm:spPr/>
      <dgm:t>
        <a:bodyPr/>
        <a:lstStyle/>
        <a:p>
          <a:endParaRPr lang="ru-RU"/>
        </a:p>
      </dgm:t>
    </dgm:pt>
    <dgm:pt modelId="{0C3D81BD-310B-4F48-802F-B6987DFBF665}" type="sibTrans" cxnId="{CABF3A7F-D32F-40DB-AB94-43AB7BC5D20F}">
      <dgm:prSet/>
      <dgm:spPr/>
      <dgm:t>
        <a:bodyPr/>
        <a:lstStyle/>
        <a:p>
          <a:endParaRPr lang="ru-RU"/>
        </a:p>
      </dgm:t>
    </dgm:pt>
    <dgm:pt modelId="{3A41D2A4-18B1-4C33-99EE-DF2EDD10336C}">
      <dgm:prSet phldrT="[Текст]"/>
      <dgm:spPr/>
      <dgm:t>
        <a:bodyPr/>
        <a:lstStyle/>
        <a:p>
          <a:r>
            <a:rPr lang="ru-RU" b="1" dirty="0" smtClean="0"/>
            <a:t>Дети стали более уверенными и самостоятельными</a:t>
          </a:r>
          <a:endParaRPr lang="ru-RU" b="1" dirty="0"/>
        </a:p>
      </dgm:t>
    </dgm:pt>
    <dgm:pt modelId="{2E10E819-8066-40DD-A706-11F370CF03C4}" type="parTrans" cxnId="{071CCB1A-2AD6-4862-A06B-30866EC1F86F}">
      <dgm:prSet/>
      <dgm:spPr/>
      <dgm:t>
        <a:bodyPr/>
        <a:lstStyle/>
        <a:p>
          <a:endParaRPr lang="ru-RU"/>
        </a:p>
      </dgm:t>
    </dgm:pt>
    <dgm:pt modelId="{1F5B54A3-FA5E-4898-8310-3C0708BC68A7}" type="sibTrans" cxnId="{071CCB1A-2AD6-4862-A06B-30866EC1F86F}">
      <dgm:prSet/>
      <dgm:spPr/>
      <dgm:t>
        <a:bodyPr/>
        <a:lstStyle/>
        <a:p>
          <a:endParaRPr lang="ru-RU"/>
        </a:p>
      </dgm:t>
    </dgm:pt>
    <dgm:pt modelId="{0D24B6FD-9D31-46E3-9B65-934F1AE797A0}">
      <dgm:prSet phldrT="[Текст]"/>
      <dgm:spPr/>
      <dgm:t>
        <a:bodyPr/>
        <a:lstStyle/>
        <a:p>
          <a:r>
            <a:rPr lang="ru-RU" b="1" dirty="0" smtClean="0"/>
            <a:t>Родители отметили, что дети стали внимательнее</a:t>
          </a:r>
          <a:endParaRPr lang="ru-RU" b="1" dirty="0"/>
        </a:p>
      </dgm:t>
    </dgm:pt>
    <dgm:pt modelId="{82EE7286-51F9-45F5-B984-8E02D2ED847F}" type="parTrans" cxnId="{B1410D0E-E563-4757-AE03-D7BC6BD08711}">
      <dgm:prSet/>
      <dgm:spPr/>
      <dgm:t>
        <a:bodyPr/>
        <a:lstStyle/>
        <a:p>
          <a:endParaRPr lang="ru-RU"/>
        </a:p>
      </dgm:t>
    </dgm:pt>
    <dgm:pt modelId="{736D4142-CF20-45A4-B328-71669FEEC4ED}" type="sibTrans" cxnId="{B1410D0E-E563-4757-AE03-D7BC6BD08711}">
      <dgm:prSet/>
      <dgm:spPr/>
      <dgm:t>
        <a:bodyPr/>
        <a:lstStyle/>
        <a:p>
          <a:endParaRPr lang="ru-RU"/>
        </a:p>
      </dgm:t>
    </dgm:pt>
    <dgm:pt modelId="{0621D6B6-6F35-41B6-87D6-3F82A99F1C6A}" type="pres">
      <dgm:prSet presAssocID="{780B0BAD-F6CE-4813-AFAB-73D40E12BBE7}" presName="arrowDiagram" presStyleCnt="0">
        <dgm:presLayoutVars>
          <dgm:chMax val="5"/>
          <dgm:dir/>
          <dgm:resizeHandles val="exact"/>
        </dgm:presLayoutVars>
      </dgm:prSet>
      <dgm:spPr/>
    </dgm:pt>
    <dgm:pt modelId="{E3E23364-4C78-4C25-A90A-44D4919F418C}" type="pres">
      <dgm:prSet presAssocID="{780B0BAD-F6CE-4813-AFAB-73D40E12BBE7}" presName="arrow" presStyleLbl="bgShp" presStyleIdx="0" presStyleCnt="1"/>
      <dgm:spPr/>
    </dgm:pt>
    <dgm:pt modelId="{7B4690AE-4A26-4044-9A91-C16F5E87A238}" type="pres">
      <dgm:prSet presAssocID="{780B0BAD-F6CE-4813-AFAB-73D40E12BBE7}" presName="arrowDiagram3" presStyleCnt="0"/>
      <dgm:spPr/>
    </dgm:pt>
    <dgm:pt modelId="{6B0018D6-4CC2-46AF-9F7C-72296A0148F7}" type="pres">
      <dgm:prSet presAssocID="{B0A98036-0B39-4B6C-88E7-26F818AE4017}" presName="bullet3a" presStyleLbl="node1" presStyleIdx="0" presStyleCnt="3"/>
      <dgm:spPr/>
    </dgm:pt>
    <dgm:pt modelId="{8DBFF7EB-E8B7-473B-B254-00C47F225E0A}" type="pres">
      <dgm:prSet presAssocID="{B0A98036-0B39-4B6C-88E7-26F818AE4017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539D4-8411-42DC-83BF-331CD83E0038}" type="pres">
      <dgm:prSet presAssocID="{3A41D2A4-18B1-4C33-99EE-DF2EDD10336C}" presName="bullet3b" presStyleLbl="node1" presStyleIdx="1" presStyleCnt="3"/>
      <dgm:spPr/>
    </dgm:pt>
    <dgm:pt modelId="{C4076ABE-93AF-4391-8E9D-40A3E1302EE2}" type="pres">
      <dgm:prSet presAssocID="{3A41D2A4-18B1-4C33-99EE-DF2EDD10336C}" presName="textBox3b" presStyleLbl="revTx" presStyleIdx="1" presStyleCnt="3" custScaleX="126954" custLinFactNeighborX="7781" custLinFactNeighborY="1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393A1-D483-46D2-8338-37A87BACAC79}" type="pres">
      <dgm:prSet presAssocID="{0D24B6FD-9D31-46E3-9B65-934F1AE797A0}" presName="bullet3c" presStyleLbl="node1" presStyleIdx="2" presStyleCnt="3"/>
      <dgm:spPr/>
    </dgm:pt>
    <dgm:pt modelId="{BB3C8E07-C6F1-419F-B3FB-2C203F0A92AD}" type="pres">
      <dgm:prSet presAssocID="{0D24B6FD-9D31-46E3-9B65-934F1AE797A0}" presName="textBox3c" presStyleLbl="revTx" presStyleIdx="2" presStyleCnt="3" custScaleY="64030" custLinFactNeighborX="4493" custLinFactNeighborY="-16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0540B9-AA50-4491-9831-108A7A13005A}" type="presOf" srcId="{B0A98036-0B39-4B6C-88E7-26F818AE4017}" destId="{8DBFF7EB-E8B7-473B-B254-00C47F225E0A}" srcOrd="0" destOrd="0" presId="urn:microsoft.com/office/officeart/2005/8/layout/arrow2"/>
    <dgm:cxn modelId="{CCDE15A2-0239-4D13-BFBF-FFD3494B14AB}" type="presOf" srcId="{780B0BAD-F6CE-4813-AFAB-73D40E12BBE7}" destId="{0621D6B6-6F35-41B6-87D6-3F82A99F1C6A}" srcOrd="0" destOrd="0" presId="urn:microsoft.com/office/officeart/2005/8/layout/arrow2"/>
    <dgm:cxn modelId="{ACD04A50-74A5-417B-B4E4-E854168C6A6C}" type="presOf" srcId="{0D24B6FD-9D31-46E3-9B65-934F1AE797A0}" destId="{BB3C8E07-C6F1-419F-B3FB-2C203F0A92AD}" srcOrd="0" destOrd="0" presId="urn:microsoft.com/office/officeart/2005/8/layout/arrow2"/>
    <dgm:cxn modelId="{B1410D0E-E563-4757-AE03-D7BC6BD08711}" srcId="{780B0BAD-F6CE-4813-AFAB-73D40E12BBE7}" destId="{0D24B6FD-9D31-46E3-9B65-934F1AE797A0}" srcOrd="2" destOrd="0" parTransId="{82EE7286-51F9-45F5-B984-8E02D2ED847F}" sibTransId="{736D4142-CF20-45A4-B328-71669FEEC4ED}"/>
    <dgm:cxn modelId="{071CCB1A-2AD6-4862-A06B-30866EC1F86F}" srcId="{780B0BAD-F6CE-4813-AFAB-73D40E12BBE7}" destId="{3A41D2A4-18B1-4C33-99EE-DF2EDD10336C}" srcOrd="1" destOrd="0" parTransId="{2E10E819-8066-40DD-A706-11F370CF03C4}" sibTransId="{1F5B54A3-FA5E-4898-8310-3C0708BC68A7}"/>
    <dgm:cxn modelId="{7D1087ED-BC29-41C7-BDB8-B4DE32909931}" type="presOf" srcId="{3A41D2A4-18B1-4C33-99EE-DF2EDD10336C}" destId="{C4076ABE-93AF-4391-8E9D-40A3E1302EE2}" srcOrd="0" destOrd="0" presId="urn:microsoft.com/office/officeart/2005/8/layout/arrow2"/>
    <dgm:cxn modelId="{CABF3A7F-D32F-40DB-AB94-43AB7BC5D20F}" srcId="{780B0BAD-F6CE-4813-AFAB-73D40E12BBE7}" destId="{B0A98036-0B39-4B6C-88E7-26F818AE4017}" srcOrd="0" destOrd="0" parTransId="{A8683BF4-B345-4007-AA72-52AA4A023106}" sibTransId="{0C3D81BD-310B-4F48-802F-B6987DFBF665}"/>
    <dgm:cxn modelId="{C5392600-13D4-4F36-B24D-47831AF98120}" type="presParOf" srcId="{0621D6B6-6F35-41B6-87D6-3F82A99F1C6A}" destId="{E3E23364-4C78-4C25-A90A-44D4919F418C}" srcOrd="0" destOrd="0" presId="urn:microsoft.com/office/officeart/2005/8/layout/arrow2"/>
    <dgm:cxn modelId="{FEF47870-0C05-4947-B449-8061528A86E6}" type="presParOf" srcId="{0621D6B6-6F35-41B6-87D6-3F82A99F1C6A}" destId="{7B4690AE-4A26-4044-9A91-C16F5E87A238}" srcOrd="1" destOrd="0" presId="urn:microsoft.com/office/officeart/2005/8/layout/arrow2"/>
    <dgm:cxn modelId="{9B0C72F9-44B4-4CD7-8CFF-88B606AB0CD7}" type="presParOf" srcId="{7B4690AE-4A26-4044-9A91-C16F5E87A238}" destId="{6B0018D6-4CC2-46AF-9F7C-72296A0148F7}" srcOrd="0" destOrd="0" presId="urn:microsoft.com/office/officeart/2005/8/layout/arrow2"/>
    <dgm:cxn modelId="{3BBBC54D-51E4-4E3E-A7FA-27E405AAD5C1}" type="presParOf" srcId="{7B4690AE-4A26-4044-9A91-C16F5E87A238}" destId="{8DBFF7EB-E8B7-473B-B254-00C47F225E0A}" srcOrd="1" destOrd="0" presId="urn:microsoft.com/office/officeart/2005/8/layout/arrow2"/>
    <dgm:cxn modelId="{4F809516-2C74-4C25-87F3-5B5E3420801A}" type="presParOf" srcId="{7B4690AE-4A26-4044-9A91-C16F5E87A238}" destId="{81D539D4-8411-42DC-83BF-331CD83E0038}" srcOrd="2" destOrd="0" presId="urn:microsoft.com/office/officeart/2005/8/layout/arrow2"/>
    <dgm:cxn modelId="{44B1F47E-2D22-4BFC-B5EB-76BE3F4E76DE}" type="presParOf" srcId="{7B4690AE-4A26-4044-9A91-C16F5E87A238}" destId="{C4076ABE-93AF-4391-8E9D-40A3E1302EE2}" srcOrd="3" destOrd="0" presId="urn:microsoft.com/office/officeart/2005/8/layout/arrow2"/>
    <dgm:cxn modelId="{B0167828-95F4-4A6D-A8DA-E4E1B9E71297}" type="presParOf" srcId="{7B4690AE-4A26-4044-9A91-C16F5E87A238}" destId="{930393A1-D483-46D2-8338-37A87BACAC79}" srcOrd="4" destOrd="0" presId="urn:microsoft.com/office/officeart/2005/8/layout/arrow2"/>
    <dgm:cxn modelId="{8FF44D4E-0655-4BFD-BE57-3B57D0EB6AA8}" type="presParOf" srcId="{7B4690AE-4A26-4044-9A91-C16F5E87A238}" destId="{BB3C8E07-C6F1-419F-B3FB-2C203F0A92A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8442B0-6FFA-43BE-91E5-770D99E100D0}" type="doc">
      <dgm:prSet loTypeId="urn:microsoft.com/office/officeart/2005/8/layout/bList2#1" loCatId="list" qsTypeId="urn:microsoft.com/office/officeart/2005/8/quickstyle/simple5" qsCatId="simple" csTypeId="urn:microsoft.com/office/officeart/2005/8/colors/accent6_2" csCatId="accent6" phldr="1"/>
      <dgm:spPr/>
    </dgm:pt>
    <dgm:pt modelId="{0B8D13AA-134C-4F0B-AED3-6BDE2032A119}">
      <dgm:prSet phldrT="[Текст]" custT="1"/>
      <dgm:spPr/>
      <dgm:t>
        <a:bodyPr/>
        <a:lstStyle/>
        <a:p>
          <a:pPr algn="ctr"/>
          <a:r>
            <a:rPr lang="ru-RU" sz="1200" b="1" i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Прямая пластилинография</a:t>
          </a:r>
          <a:endParaRPr lang="ru-RU" sz="1200" b="1" i="0" dirty="0"/>
        </a:p>
      </dgm:t>
    </dgm:pt>
    <dgm:pt modelId="{CF49EA75-C022-460B-91BD-F44D2D5233ED}" type="parTrans" cxnId="{CABF0544-B662-4F7E-B679-0D215C4706AB}">
      <dgm:prSet/>
      <dgm:spPr/>
      <dgm:t>
        <a:bodyPr/>
        <a:lstStyle/>
        <a:p>
          <a:endParaRPr lang="ru-RU"/>
        </a:p>
      </dgm:t>
    </dgm:pt>
    <dgm:pt modelId="{B6EEBDBF-2DFE-41EB-A585-B7CB3D85E595}" type="sibTrans" cxnId="{CABF0544-B662-4F7E-B679-0D215C4706AB}">
      <dgm:prSet/>
      <dgm:spPr/>
      <dgm:t>
        <a:bodyPr/>
        <a:lstStyle/>
        <a:p>
          <a:endParaRPr lang="ru-RU"/>
        </a:p>
      </dgm:t>
    </dgm:pt>
    <dgm:pt modelId="{1C0FC32F-DFAC-4509-BA63-4FD01D7A9658}">
      <dgm:prSet phldrT="[Текст]" custT="1"/>
      <dgm:spPr/>
      <dgm:t>
        <a:bodyPr/>
        <a:lstStyle/>
        <a:p>
          <a:pPr algn="ctr"/>
          <a:r>
            <a:rPr kumimoji="0" lang="ru-RU" sz="1200" b="1" i="0" u="none" strike="noStrike" kern="1200" cap="none" spc="0" normalizeH="0" baseline="0" noProof="0" smtClean="0">
              <a:ln/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Контурная пластилинография</a:t>
          </a:r>
          <a:endParaRPr lang="ru-RU" sz="1200" b="1" i="0" dirty="0"/>
        </a:p>
      </dgm:t>
    </dgm:pt>
    <dgm:pt modelId="{35CB20F6-911E-4B2E-9220-11FC18EA0648}" type="parTrans" cxnId="{63D78D2B-0333-432E-9425-2EEE26FF22C4}">
      <dgm:prSet/>
      <dgm:spPr/>
      <dgm:t>
        <a:bodyPr/>
        <a:lstStyle/>
        <a:p>
          <a:endParaRPr lang="ru-RU"/>
        </a:p>
      </dgm:t>
    </dgm:pt>
    <dgm:pt modelId="{A9520770-D6BE-4329-8040-325539ABA318}" type="sibTrans" cxnId="{63D78D2B-0333-432E-9425-2EEE26FF22C4}">
      <dgm:prSet/>
      <dgm:spPr/>
      <dgm:t>
        <a:bodyPr/>
        <a:lstStyle/>
        <a:p>
          <a:endParaRPr lang="ru-RU"/>
        </a:p>
      </dgm:t>
    </dgm:pt>
    <dgm:pt modelId="{7CC1110E-1980-43EF-80E0-B10734F40161}">
      <dgm:prSet phldrT="[Текст]" custT="1"/>
      <dgm:spPr/>
      <dgm:t>
        <a:bodyPr/>
        <a:lstStyle/>
        <a:p>
          <a:pPr algn="ctr"/>
          <a:r>
            <a:rPr kumimoji="0" lang="ru-RU" sz="1200" b="1" i="0" u="none" strike="noStrike" kern="1200" cap="none" spc="0" normalizeH="0" baseline="0" noProof="0" smtClean="0">
              <a:ln/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Мозаичная пластилинография</a:t>
          </a:r>
          <a:endParaRPr lang="ru-RU" sz="1200" b="1" i="0" dirty="0"/>
        </a:p>
      </dgm:t>
    </dgm:pt>
    <dgm:pt modelId="{ADF78E1B-6C85-46E9-88C8-7C1DEAAD6BC1}" type="parTrans" cxnId="{68E3E292-0784-482E-8326-8E903A99BD2C}">
      <dgm:prSet/>
      <dgm:spPr/>
      <dgm:t>
        <a:bodyPr/>
        <a:lstStyle/>
        <a:p>
          <a:endParaRPr lang="ru-RU"/>
        </a:p>
      </dgm:t>
    </dgm:pt>
    <dgm:pt modelId="{98828374-7697-4D66-A3AC-F915B3ED1BD8}" type="sibTrans" cxnId="{68E3E292-0784-482E-8326-8E903A99BD2C}">
      <dgm:prSet/>
      <dgm:spPr/>
      <dgm:t>
        <a:bodyPr/>
        <a:lstStyle/>
        <a:p>
          <a:endParaRPr lang="ru-RU"/>
        </a:p>
      </dgm:t>
    </dgm:pt>
    <dgm:pt modelId="{6BC5C06F-69DC-4C7C-BB2B-BBF209C60686}">
      <dgm:prSet phldrT="[Текст]" custT="1"/>
      <dgm:spPr/>
      <dgm:t>
        <a:bodyPr/>
        <a:lstStyle/>
        <a:p>
          <a:pPr algn="ctr"/>
          <a:r>
            <a:rPr lang="ru-RU" sz="1200" b="1" i="0" dirty="0" smtClean="0"/>
            <a:t>Обратная </a:t>
          </a:r>
          <a:r>
            <a:rPr lang="ru-RU" sz="1200" b="1" i="0" dirty="0" err="1" smtClean="0"/>
            <a:t>пластилинография</a:t>
          </a:r>
          <a:endParaRPr lang="ru-RU" sz="1200" b="1" i="0" dirty="0"/>
        </a:p>
      </dgm:t>
    </dgm:pt>
    <dgm:pt modelId="{E4DF199B-C033-44FF-B092-411613E657F7}" type="parTrans" cxnId="{4A2B337B-F4ED-445A-9C47-3F77AD7BDE0C}">
      <dgm:prSet/>
      <dgm:spPr/>
      <dgm:t>
        <a:bodyPr/>
        <a:lstStyle/>
        <a:p>
          <a:endParaRPr lang="ru-RU"/>
        </a:p>
      </dgm:t>
    </dgm:pt>
    <dgm:pt modelId="{0636E29F-9E63-4CBC-BDE3-7A3EA491A460}" type="sibTrans" cxnId="{4A2B337B-F4ED-445A-9C47-3F77AD7BDE0C}">
      <dgm:prSet/>
      <dgm:spPr/>
      <dgm:t>
        <a:bodyPr/>
        <a:lstStyle/>
        <a:p>
          <a:endParaRPr lang="ru-RU"/>
        </a:p>
      </dgm:t>
    </dgm:pt>
    <dgm:pt modelId="{F707B45B-3F55-42EA-8205-F5E27012AEC9}" type="pres">
      <dgm:prSet presAssocID="{128442B0-6FFA-43BE-91E5-770D99E100D0}" presName="diagram" presStyleCnt="0">
        <dgm:presLayoutVars>
          <dgm:dir/>
          <dgm:animLvl val="lvl"/>
          <dgm:resizeHandles val="exact"/>
        </dgm:presLayoutVars>
      </dgm:prSet>
      <dgm:spPr/>
    </dgm:pt>
    <dgm:pt modelId="{F9FF7E8D-B583-423D-A9BD-3B5AC94C292D}" type="pres">
      <dgm:prSet presAssocID="{0B8D13AA-134C-4F0B-AED3-6BDE2032A119}" presName="compNode" presStyleCnt="0"/>
      <dgm:spPr/>
    </dgm:pt>
    <dgm:pt modelId="{2F048CB3-15F9-4561-A96E-79FF866FD79D}" type="pres">
      <dgm:prSet presAssocID="{0B8D13AA-134C-4F0B-AED3-6BDE2032A119}" presName="childRect" presStyleLbl="bgAcc1" presStyleIdx="0" presStyleCnt="4">
        <dgm:presLayoutVars>
          <dgm:bulletEnabled val="1"/>
        </dgm:presLayoutVars>
      </dgm:prSet>
      <dgm:spPr/>
    </dgm:pt>
    <dgm:pt modelId="{DD0FD9FC-2C7F-4E86-BF28-07A75EEDA6A4}" type="pres">
      <dgm:prSet presAssocID="{0B8D13AA-134C-4F0B-AED3-6BDE2032A11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F245E-0906-49EB-BB75-0ED7A216EF61}" type="pres">
      <dgm:prSet presAssocID="{0B8D13AA-134C-4F0B-AED3-6BDE2032A119}" presName="parentRect" presStyleLbl="alignNode1" presStyleIdx="0" presStyleCnt="4"/>
      <dgm:spPr/>
      <dgm:t>
        <a:bodyPr/>
        <a:lstStyle/>
        <a:p>
          <a:endParaRPr lang="ru-RU"/>
        </a:p>
      </dgm:t>
    </dgm:pt>
    <dgm:pt modelId="{4C6CA6EC-3439-40BE-968B-21C27A819615}" type="pres">
      <dgm:prSet presAssocID="{0B8D13AA-134C-4F0B-AED3-6BDE2032A119}" presName="adorn" presStyleLbl="fgAccFollowNode1" presStyleIdx="0" presStyleCnt="4"/>
      <dgm:spPr/>
    </dgm:pt>
    <dgm:pt modelId="{83619E82-8726-4CA1-A58D-41DA1AD99556}" type="pres">
      <dgm:prSet presAssocID="{B6EEBDBF-2DFE-41EB-A585-B7CB3D85E59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7A3C13B-A05B-4C39-8B3C-A49B100ED1DC}" type="pres">
      <dgm:prSet presAssocID="{1C0FC32F-DFAC-4509-BA63-4FD01D7A9658}" presName="compNode" presStyleCnt="0"/>
      <dgm:spPr/>
    </dgm:pt>
    <dgm:pt modelId="{7D084943-74B2-447A-A801-59366D7B86B5}" type="pres">
      <dgm:prSet presAssocID="{1C0FC32F-DFAC-4509-BA63-4FD01D7A9658}" presName="childRect" presStyleLbl="bgAcc1" presStyleIdx="1" presStyleCnt="4">
        <dgm:presLayoutVars>
          <dgm:bulletEnabled val="1"/>
        </dgm:presLayoutVars>
      </dgm:prSet>
      <dgm:spPr/>
    </dgm:pt>
    <dgm:pt modelId="{8A82F4C2-44A9-47EE-968B-3B8C990BE475}" type="pres">
      <dgm:prSet presAssocID="{1C0FC32F-DFAC-4509-BA63-4FD01D7A965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B6AEC-5A06-4C5E-A3F4-028D20EF5CE2}" type="pres">
      <dgm:prSet presAssocID="{1C0FC32F-DFAC-4509-BA63-4FD01D7A9658}" presName="parentRect" presStyleLbl="alignNode1" presStyleIdx="1" presStyleCnt="4"/>
      <dgm:spPr/>
      <dgm:t>
        <a:bodyPr/>
        <a:lstStyle/>
        <a:p>
          <a:endParaRPr lang="ru-RU"/>
        </a:p>
      </dgm:t>
    </dgm:pt>
    <dgm:pt modelId="{A8EFD4EC-D5DD-4EA7-B682-FDCCC7EC8AA1}" type="pres">
      <dgm:prSet presAssocID="{1C0FC32F-DFAC-4509-BA63-4FD01D7A9658}" presName="adorn" presStyleLbl="fgAccFollowNode1" presStyleIdx="1" presStyleCnt="4"/>
      <dgm:spPr/>
    </dgm:pt>
    <dgm:pt modelId="{B705204B-E4D9-4F99-9964-353304257763}" type="pres">
      <dgm:prSet presAssocID="{A9520770-D6BE-4329-8040-325539ABA31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E3A0C37-DF76-4B10-A831-A29B29FA8716}" type="pres">
      <dgm:prSet presAssocID="{7CC1110E-1980-43EF-80E0-B10734F40161}" presName="compNode" presStyleCnt="0"/>
      <dgm:spPr/>
    </dgm:pt>
    <dgm:pt modelId="{BA740133-49F3-446E-9246-9BE6D763FBA3}" type="pres">
      <dgm:prSet presAssocID="{7CC1110E-1980-43EF-80E0-B10734F40161}" presName="childRect" presStyleLbl="bgAcc1" presStyleIdx="2" presStyleCnt="4">
        <dgm:presLayoutVars>
          <dgm:bulletEnabled val="1"/>
        </dgm:presLayoutVars>
      </dgm:prSet>
      <dgm:spPr/>
    </dgm:pt>
    <dgm:pt modelId="{CF7853B4-9E91-464A-A177-6B1E456FC393}" type="pres">
      <dgm:prSet presAssocID="{7CC1110E-1980-43EF-80E0-B10734F4016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096BB-E8B0-430F-9B4E-6209385BDECD}" type="pres">
      <dgm:prSet presAssocID="{7CC1110E-1980-43EF-80E0-B10734F40161}" presName="parentRect" presStyleLbl="alignNode1" presStyleIdx="2" presStyleCnt="4"/>
      <dgm:spPr/>
      <dgm:t>
        <a:bodyPr/>
        <a:lstStyle/>
        <a:p>
          <a:endParaRPr lang="ru-RU"/>
        </a:p>
      </dgm:t>
    </dgm:pt>
    <dgm:pt modelId="{E5A7B30B-DE4A-4339-8C74-6D71BDC655D7}" type="pres">
      <dgm:prSet presAssocID="{7CC1110E-1980-43EF-80E0-B10734F40161}" presName="adorn" presStyleLbl="fgAccFollowNode1" presStyleIdx="2" presStyleCnt="4"/>
      <dgm:spPr/>
    </dgm:pt>
    <dgm:pt modelId="{935C1AB5-1AE9-4F33-A347-23D5898700C0}" type="pres">
      <dgm:prSet presAssocID="{98828374-7697-4D66-A3AC-F915B3ED1BD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C4E2D8F-0C88-4CDE-8EA7-51E72C93D682}" type="pres">
      <dgm:prSet presAssocID="{6BC5C06F-69DC-4C7C-BB2B-BBF209C60686}" presName="compNode" presStyleCnt="0"/>
      <dgm:spPr/>
    </dgm:pt>
    <dgm:pt modelId="{930630CA-BBA9-463A-9F8E-0D725CDBA764}" type="pres">
      <dgm:prSet presAssocID="{6BC5C06F-69DC-4C7C-BB2B-BBF209C60686}" presName="childRect" presStyleLbl="bgAcc1" presStyleIdx="3" presStyleCnt="4">
        <dgm:presLayoutVars>
          <dgm:bulletEnabled val="1"/>
        </dgm:presLayoutVars>
      </dgm:prSet>
      <dgm:spPr/>
    </dgm:pt>
    <dgm:pt modelId="{7EF6ED04-AC91-4620-9C6C-FC78E1C332E3}" type="pres">
      <dgm:prSet presAssocID="{6BC5C06F-69DC-4C7C-BB2B-BBF209C6068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7FADA-D59D-4B4A-9AF8-DDCD84E0A158}" type="pres">
      <dgm:prSet presAssocID="{6BC5C06F-69DC-4C7C-BB2B-BBF209C60686}" presName="parentRect" presStyleLbl="alignNode1" presStyleIdx="3" presStyleCnt="4"/>
      <dgm:spPr/>
      <dgm:t>
        <a:bodyPr/>
        <a:lstStyle/>
        <a:p>
          <a:endParaRPr lang="ru-RU"/>
        </a:p>
      </dgm:t>
    </dgm:pt>
    <dgm:pt modelId="{DCFC68C2-B142-4EEE-ACB4-47E5590C8C94}" type="pres">
      <dgm:prSet presAssocID="{6BC5C06F-69DC-4C7C-BB2B-BBF209C60686}" presName="adorn" presStyleLbl="fgAccFollowNode1" presStyleIdx="3" presStyleCnt="4"/>
      <dgm:spPr/>
    </dgm:pt>
  </dgm:ptLst>
  <dgm:cxnLst>
    <dgm:cxn modelId="{8A2F2CC4-C602-43EB-B679-3E80CD6612C0}" type="presOf" srcId="{0B8D13AA-134C-4F0B-AED3-6BDE2032A119}" destId="{FA1F245E-0906-49EB-BB75-0ED7A216EF61}" srcOrd="1" destOrd="0" presId="urn:microsoft.com/office/officeart/2005/8/layout/bList2#1"/>
    <dgm:cxn modelId="{88758AF2-48D9-420A-912E-AE496F43AEEA}" type="presOf" srcId="{0B8D13AA-134C-4F0B-AED3-6BDE2032A119}" destId="{DD0FD9FC-2C7F-4E86-BF28-07A75EEDA6A4}" srcOrd="0" destOrd="0" presId="urn:microsoft.com/office/officeart/2005/8/layout/bList2#1"/>
    <dgm:cxn modelId="{3B39BFB5-31C2-4CB0-9801-0D911809395E}" type="presOf" srcId="{7CC1110E-1980-43EF-80E0-B10734F40161}" destId="{CF7853B4-9E91-464A-A177-6B1E456FC393}" srcOrd="0" destOrd="0" presId="urn:microsoft.com/office/officeart/2005/8/layout/bList2#1"/>
    <dgm:cxn modelId="{7624ADD0-7492-4DE4-90DB-42C17399EE56}" type="presOf" srcId="{6BC5C06F-69DC-4C7C-BB2B-BBF209C60686}" destId="{7EF6ED04-AC91-4620-9C6C-FC78E1C332E3}" srcOrd="0" destOrd="0" presId="urn:microsoft.com/office/officeart/2005/8/layout/bList2#1"/>
    <dgm:cxn modelId="{E1807CF4-AD12-4162-B2BF-D6B5C3B05A4F}" type="presOf" srcId="{1C0FC32F-DFAC-4509-BA63-4FD01D7A9658}" destId="{797B6AEC-5A06-4C5E-A3F4-028D20EF5CE2}" srcOrd="1" destOrd="0" presId="urn:microsoft.com/office/officeart/2005/8/layout/bList2#1"/>
    <dgm:cxn modelId="{4A2B337B-F4ED-445A-9C47-3F77AD7BDE0C}" srcId="{128442B0-6FFA-43BE-91E5-770D99E100D0}" destId="{6BC5C06F-69DC-4C7C-BB2B-BBF209C60686}" srcOrd="3" destOrd="0" parTransId="{E4DF199B-C033-44FF-B092-411613E657F7}" sibTransId="{0636E29F-9E63-4CBC-BDE3-7A3EA491A460}"/>
    <dgm:cxn modelId="{17FC86CA-AD5A-4847-AC31-F88293B31359}" type="presOf" srcId="{128442B0-6FFA-43BE-91E5-770D99E100D0}" destId="{F707B45B-3F55-42EA-8205-F5E27012AEC9}" srcOrd="0" destOrd="0" presId="urn:microsoft.com/office/officeart/2005/8/layout/bList2#1"/>
    <dgm:cxn modelId="{E0B207FC-9787-4479-BD2B-0A37C4BD988D}" type="presOf" srcId="{7CC1110E-1980-43EF-80E0-B10734F40161}" destId="{B4C096BB-E8B0-430F-9B4E-6209385BDECD}" srcOrd="1" destOrd="0" presId="urn:microsoft.com/office/officeart/2005/8/layout/bList2#1"/>
    <dgm:cxn modelId="{98516CAC-8DD9-4F0A-A626-9E101C921E28}" type="presOf" srcId="{1C0FC32F-DFAC-4509-BA63-4FD01D7A9658}" destId="{8A82F4C2-44A9-47EE-968B-3B8C990BE475}" srcOrd="0" destOrd="0" presId="urn:microsoft.com/office/officeart/2005/8/layout/bList2#1"/>
    <dgm:cxn modelId="{9827063F-19BE-4556-AE63-FFA5DAB7A6AD}" type="presOf" srcId="{98828374-7697-4D66-A3AC-F915B3ED1BD8}" destId="{935C1AB5-1AE9-4F33-A347-23D5898700C0}" srcOrd="0" destOrd="0" presId="urn:microsoft.com/office/officeart/2005/8/layout/bList2#1"/>
    <dgm:cxn modelId="{63D78D2B-0333-432E-9425-2EEE26FF22C4}" srcId="{128442B0-6FFA-43BE-91E5-770D99E100D0}" destId="{1C0FC32F-DFAC-4509-BA63-4FD01D7A9658}" srcOrd="1" destOrd="0" parTransId="{35CB20F6-911E-4B2E-9220-11FC18EA0648}" sibTransId="{A9520770-D6BE-4329-8040-325539ABA318}"/>
    <dgm:cxn modelId="{D9BC799A-2291-450E-B301-DCDAF0EE4338}" type="presOf" srcId="{6BC5C06F-69DC-4C7C-BB2B-BBF209C60686}" destId="{9AB7FADA-D59D-4B4A-9AF8-DDCD84E0A158}" srcOrd="1" destOrd="0" presId="urn:microsoft.com/office/officeart/2005/8/layout/bList2#1"/>
    <dgm:cxn modelId="{2DEA136A-B187-4E5E-AFBD-16274C093F5E}" type="presOf" srcId="{A9520770-D6BE-4329-8040-325539ABA318}" destId="{B705204B-E4D9-4F99-9964-353304257763}" srcOrd="0" destOrd="0" presId="urn:microsoft.com/office/officeart/2005/8/layout/bList2#1"/>
    <dgm:cxn modelId="{CABF0544-B662-4F7E-B679-0D215C4706AB}" srcId="{128442B0-6FFA-43BE-91E5-770D99E100D0}" destId="{0B8D13AA-134C-4F0B-AED3-6BDE2032A119}" srcOrd="0" destOrd="0" parTransId="{CF49EA75-C022-460B-91BD-F44D2D5233ED}" sibTransId="{B6EEBDBF-2DFE-41EB-A585-B7CB3D85E595}"/>
    <dgm:cxn modelId="{7A62E3EA-408B-4D37-9FDF-886CB79F3BB8}" type="presOf" srcId="{B6EEBDBF-2DFE-41EB-A585-B7CB3D85E595}" destId="{83619E82-8726-4CA1-A58D-41DA1AD99556}" srcOrd="0" destOrd="0" presId="urn:microsoft.com/office/officeart/2005/8/layout/bList2#1"/>
    <dgm:cxn modelId="{68E3E292-0784-482E-8326-8E903A99BD2C}" srcId="{128442B0-6FFA-43BE-91E5-770D99E100D0}" destId="{7CC1110E-1980-43EF-80E0-B10734F40161}" srcOrd="2" destOrd="0" parTransId="{ADF78E1B-6C85-46E9-88C8-7C1DEAAD6BC1}" sibTransId="{98828374-7697-4D66-A3AC-F915B3ED1BD8}"/>
    <dgm:cxn modelId="{53ED475F-52A4-40AF-9529-29901B9DB104}" type="presParOf" srcId="{F707B45B-3F55-42EA-8205-F5E27012AEC9}" destId="{F9FF7E8D-B583-423D-A9BD-3B5AC94C292D}" srcOrd="0" destOrd="0" presId="urn:microsoft.com/office/officeart/2005/8/layout/bList2#1"/>
    <dgm:cxn modelId="{14CF175D-2EEF-4D65-8BE7-D8077BF2FE6B}" type="presParOf" srcId="{F9FF7E8D-B583-423D-A9BD-3B5AC94C292D}" destId="{2F048CB3-15F9-4561-A96E-79FF866FD79D}" srcOrd="0" destOrd="0" presId="urn:microsoft.com/office/officeart/2005/8/layout/bList2#1"/>
    <dgm:cxn modelId="{26DE989C-9617-4D71-B0D9-0CF071162676}" type="presParOf" srcId="{F9FF7E8D-B583-423D-A9BD-3B5AC94C292D}" destId="{DD0FD9FC-2C7F-4E86-BF28-07A75EEDA6A4}" srcOrd="1" destOrd="0" presId="urn:microsoft.com/office/officeart/2005/8/layout/bList2#1"/>
    <dgm:cxn modelId="{3AD4EDA7-65A9-4DF5-90FF-C923903FB075}" type="presParOf" srcId="{F9FF7E8D-B583-423D-A9BD-3B5AC94C292D}" destId="{FA1F245E-0906-49EB-BB75-0ED7A216EF61}" srcOrd="2" destOrd="0" presId="urn:microsoft.com/office/officeart/2005/8/layout/bList2#1"/>
    <dgm:cxn modelId="{A81A3551-F5E1-4286-9C17-3CCF7F02E3F4}" type="presParOf" srcId="{F9FF7E8D-B583-423D-A9BD-3B5AC94C292D}" destId="{4C6CA6EC-3439-40BE-968B-21C27A819615}" srcOrd="3" destOrd="0" presId="urn:microsoft.com/office/officeart/2005/8/layout/bList2#1"/>
    <dgm:cxn modelId="{1E731860-264F-4024-AF87-9770B3E51C4A}" type="presParOf" srcId="{F707B45B-3F55-42EA-8205-F5E27012AEC9}" destId="{83619E82-8726-4CA1-A58D-41DA1AD99556}" srcOrd="1" destOrd="0" presId="urn:microsoft.com/office/officeart/2005/8/layout/bList2#1"/>
    <dgm:cxn modelId="{AF8DA0EF-57BD-4803-AFC4-FBD1983FF739}" type="presParOf" srcId="{F707B45B-3F55-42EA-8205-F5E27012AEC9}" destId="{57A3C13B-A05B-4C39-8B3C-A49B100ED1DC}" srcOrd="2" destOrd="0" presId="urn:microsoft.com/office/officeart/2005/8/layout/bList2#1"/>
    <dgm:cxn modelId="{704254C5-0DA9-416C-9BDF-0E49C9193227}" type="presParOf" srcId="{57A3C13B-A05B-4C39-8B3C-A49B100ED1DC}" destId="{7D084943-74B2-447A-A801-59366D7B86B5}" srcOrd="0" destOrd="0" presId="urn:microsoft.com/office/officeart/2005/8/layout/bList2#1"/>
    <dgm:cxn modelId="{B8FD1A1D-BDB7-4E48-A353-1EFE06AC82FA}" type="presParOf" srcId="{57A3C13B-A05B-4C39-8B3C-A49B100ED1DC}" destId="{8A82F4C2-44A9-47EE-968B-3B8C990BE475}" srcOrd="1" destOrd="0" presId="urn:microsoft.com/office/officeart/2005/8/layout/bList2#1"/>
    <dgm:cxn modelId="{CDC3308E-BF13-4131-A215-3AB819395EB5}" type="presParOf" srcId="{57A3C13B-A05B-4C39-8B3C-A49B100ED1DC}" destId="{797B6AEC-5A06-4C5E-A3F4-028D20EF5CE2}" srcOrd="2" destOrd="0" presId="urn:microsoft.com/office/officeart/2005/8/layout/bList2#1"/>
    <dgm:cxn modelId="{018DB693-E682-4709-961D-1F9076B2F127}" type="presParOf" srcId="{57A3C13B-A05B-4C39-8B3C-A49B100ED1DC}" destId="{A8EFD4EC-D5DD-4EA7-B682-FDCCC7EC8AA1}" srcOrd="3" destOrd="0" presId="urn:microsoft.com/office/officeart/2005/8/layout/bList2#1"/>
    <dgm:cxn modelId="{A7091034-1A64-4EF0-8BEF-FCA073A702DA}" type="presParOf" srcId="{F707B45B-3F55-42EA-8205-F5E27012AEC9}" destId="{B705204B-E4D9-4F99-9964-353304257763}" srcOrd="3" destOrd="0" presId="urn:microsoft.com/office/officeart/2005/8/layout/bList2#1"/>
    <dgm:cxn modelId="{C2F7FC3C-995E-45F3-A9F5-667E6F0C621D}" type="presParOf" srcId="{F707B45B-3F55-42EA-8205-F5E27012AEC9}" destId="{1E3A0C37-DF76-4B10-A831-A29B29FA8716}" srcOrd="4" destOrd="0" presId="urn:microsoft.com/office/officeart/2005/8/layout/bList2#1"/>
    <dgm:cxn modelId="{506FB0B1-783D-4383-BF9A-806915844327}" type="presParOf" srcId="{1E3A0C37-DF76-4B10-A831-A29B29FA8716}" destId="{BA740133-49F3-446E-9246-9BE6D763FBA3}" srcOrd="0" destOrd="0" presId="urn:microsoft.com/office/officeart/2005/8/layout/bList2#1"/>
    <dgm:cxn modelId="{421F34BE-F6B9-4208-B636-A8F6989F3562}" type="presParOf" srcId="{1E3A0C37-DF76-4B10-A831-A29B29FA8716}" destId="{CF7853B4-9E91-464A-A177-6B1E456FC393}" srcOrd="1" destOrd="0" presId="urn:microsoft.com/office/officeart/2005/8/layout/bList2#1"/>
    <dgm:cxn modelId="{F43FAC86-DB70-483A-980F-1A33E1D0D73D}" type="presParOf" srcId="{1E3A0C37-DF76-4B10-A831-A29B29FA8716}" destId="{B4C096BB-E8B0-430F-9B4E-6209385BDECD}" srcOrd="2" destOrd="0" presId="urn:microsoft.com/office/officeart/2005/8/layout/bList2#1"/>
    <dgm:cxn modelId="{84AC16B8-BBF8-43BF-A965-99535188BA9F}" type="presParOf" srcId="{1E3A0C37-DF76-4B10-A831-A29B29FA8716}" destId="{E5A7B30B-DE4A-4339-8C74-6D71BDC655D7}" srcOrd="3" destOrd="0" presId="urn:microsoft.com/office/officeart/2005/8/layout/bList2#1"/>
    <dgm:cxn modelId="{209A9964-E612-4F7B-B16B-EA690B84CB3D}" type="presParOf" srcId="{F707B45B-3F55-42EA-8205-F5E27012AEC9}" destId="{935C1AB5-1AE9-4F33-A347-23D5898700C0}" srcOrd="5" destOrd="0" presId="urn:microsoft.com/office/officeart/2005/8/layout/bList2#1"/>
    <dgm:cxn modelId="{E9AA9ACD-38AE-474D-A072-83DC938AC26B}" type="presParOf" srcId="{F707B45B-3F55-42EA-8205-F5E27012AEC9}" destId="{6C4E2D8F-0C88-4CDE-8EA7-51E72C93D682}" srcOrd="6" destOrd="0" presId="urn:microsoft.com/office/officeart/2005/8/layout/bList2#1"/>
    <dgm:cxn modelId="{8D334601-8B5B-4128-821D-E6F833EDED0E}" type="presParOf" srcId="{6C4E2D8F-0C88-4CDE-8EA7-51E72C93D682}" destId="{930630CA-BBA9-463A-9F8E-0D725CDBA764}" srcOrd="0" destOrd="0" presId="urn:microsoft.com/office/officeart/2005/8/layout/bList2#1"/>
    <dgm:cxn modelId="{20C05F4E-2057-4DA8-BFCE-A14C1FA61DB7}" type="presParOf" srcId="{6C4E2D8F-0C88-4CDE-8EA7-51E72C93D682}" destId="{7EF6ED04-AC91-4620-9C6C-FC78E1C332E3}" srcOrd="1" destOrd="0" presId="urn:microsoft.com/office/officeart/2005/8/layout/bList2#1"/>
    <dgm:cxn modelId="{67C3111F-2F6E-4B37-9075-C48FDC84A22E}" type="presParOf" srcId="{6C4E2D8F-0C88-4CDE-8EA7-51E72C93D682}" destId="{9AB7FADA-D59D-4B4A-9AF8-DDCD84E0A158}" srcOrd="2" destOrd="0" presId="urn:microsoft.com/office/officeart/2005/8/layout/bList2#1"/>
    <dgm:cxn modelId="{8E607F60-51F6-4A43-9923-111C5F4666CC}" type="presParOf" srcId="{6C4E2D8F-0C88-4CDE-8EA7-51E72C93D682}" destId="{DCFC68C2-B142-4EEE-ACB4-47E5590C8C94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712C8C-A49E-4B3C-BAED-127C2E83333D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83D1E6BB-2FB1-43D9-868B-2CBBFF2686FD}">
      <dgm:prSet phldrT="[Текст]" custT="1"/>
      <dgm:spPr/>
      <dgm:t>
        <a:bodyPr/>
        <a:lstStyle/>
        <a:p>
          <a:r>
            <a:rPr kumimoji="0" lang="ru-RU" sz="1200" b="0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   Создание благоприятной среды для развития  творческих способностей у детей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800D1C60-E0C9-4E21-9EDF-DE110C160205}" type="parTrans" cxnId="{B4FAE3D1-F301-4CF3-800F-F43964C2129D}">
      <dgm:prSet/>
      <dgm:spPr/>
      <dgm:t>
        <a:bodyPr/>
        <a:lstStyle/>
        <a:p>
          <a:endParaRPr lang="ru-RU"/>
        </a:p>
      </dgm:t>
    </dgm:pt>
    <dgm:pt modelId="{3C6F911F-C21D-4868-9E67-B9FA03F54BFA}" type="sibTrans" cxnId="{B4FAE3D1-F301-4CF3-800F-F43964C2129D}">
      <dgm:prSet/>
      <dgm:spPr/>
      <dgm:t>
        <a:bodyPr/>
        <a:lstStyle/>
        <a:p>
          <a:endParaRPr lang="ru-RU"/>
        </a:p>
      </dgm:t>
    </dgm:pt>
    <dgm:pt modelId="{5BF31A0E-889C-494F-B143-6225D51340A2}">
      <dgm:prSet phldrT="[Текст]" custT="1"/>
      <dgm:spPr/>
      <dgm:t>
        <a:bodyPr/>
        <a:lstStyle/>
        <a:p>
          <a:r>
            <a:rPr kumimoji="0" lang="ru-RU" sz="1200" b="0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    Научить передавать образ предметов, явлений окружающего мира </a:t>
          </a:r>
          <a:r>
            <a:rPr kumimoji="0" lang="ru-RU" sz="1200" b="1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посредством </a:t>
          </a:r>
          <a:r>
            <a:rPr kumimoji="0" lang="ru-RU" sz="1200" b="1" i="0" u="none" strike="noStrike" cap="none" normalizeH="0" baseline="0" dirty="0" err="1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пластилинографии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DE8B6E7-B264-4F84-A677-5F4C0A1824F9}" type="parTrans" cxnId="{2486AA82-83C5-41F9-A581-354D3DDA2419}">
      <dgm:prSet/>
      <dgm:spPr/>
      <dgm:t>
        <a:bodyPr/>
        <a:lstStyle/>
        <a:p>
          <a:endParaRPr lang="ru-RU"/>
        </a:p>
      </dgm:t>
    </dgm:pt>
    <dgm:pt modelId="{1F356866-0B1D-46AD-AFAE-712C5A13420C}" type="sibTrans" cxnId="{2486AA82-83C5-41F9-A581-354D3DDA2419}">
      <dgm:prSet/>
      <dgm:spPr/>
      <dgm:t>
        <a:bodyPr/>
        <a:lstStyle/>
        <a:p>
          <a:endParaRPr lang="ru-RU"/>
        </a:p>
      </dgm:t>
    </dgm:pt>
    <dgm:pt modelId="{E5D3781B-EB85-4B1E-B915-AD8639DD15CC}">
      <dgm:prSet phldrT="[Текст]" custT="1"/>
      <dgm:spPr/>
      <dgm:t>
        <a:bodyPr/>
        <a:lstStyle/>
        <a:p>
          <a:r>
            <a:rPr kumimoji="0" lang="ru-RU" sz="1200" b="0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     Учить принимать задачу, слушать и слышать речь воспитателя действовать по образцу, а затем по словесному указанию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F9B8B2BC-4FA1-43BB-8921-976EAE4C24BD}" type="parTrans" cxnId="{E963AE48-0AC8-47AD-8F82-B6C8D7136545}">
      <dgm:prSet/>
      <dgm:spPr/>
      <dgm:t>
        <a:bodyPr/>
        <a:lstStyle/>
        <a:p>
          <a:endParaRPr lang="ru-RU"/>
        </a:p>
      </dgm:t>
    </dgm:pt>
    <dgm:pt modelId="{DB8EC6D4-FA49-4525-A01D-2DCA43CFF805}" type="sibTrans" cxnId="{E963AE48-0AC8-47AD-8F82-B6C8D7136545}">
      <dgm:prSet/>
      <dgm:spPr/>
      <dgm:t>
        <a:bodyPr/>
        <a:lstStyle/>
        <a:p>
          <a:endParaRPr lang="ru-RU"/>
        </a:p>
      </dgm:t>
    </dgm:pt>
    <dgm:pt modelId="{AADE8B81-312F-4BD1-8E42-C64CE2EF7FA9}">
      <dgm:prSet phldrT="[Текст]" custT="1"/>
      <dgm:spPr/>
      <dgm:t>
        <a:bodyPr/>
        <a:lstStyle/>
        <a:p>
          <a:r>
            <a:rPr kumimoji="0" lang="ru-RU" sz="1200" b="0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      Знакомить с цветовой гаммой, с вариантами композиций и разным расположением изображения на листе бумаги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B53F8852-148E-42B2-9C6F-AAF009C82C0B}" type="parTrans" cxnId="{7AA70F39-799F-4BFF-B234-D7835C83B3D5}">
      <dgm:prSet/>
      <dgm:spPr/>
      <dgm:t>
        <a:bodyPr/>
        <a:lstStyle/>
        <a:p>
          <a:endParaRPr lang="ru-RU"/>
        </a:p>
      </dgm:t>
    </dgm:pt>
    <dgm:pt modelId="{5C37B358-0642-4A9E-A57D-F5E83825C63D}" type="sibTrans" cxnId="{7AA70F39-799F-4BFF-B234-D7835C83B3D5}">
      <dgm:prSet/>
      <dgm:spPr/>
      <dgm:t>
        <a:bodyPr/>
        <a:lstStyle/>
        <a:p>
          <a:endParaRPr lang="ru-RU"/>
        </a:p>
      </dgm:t>
    </dgm:pt>
    <dgm:pt modelId="{6D1F1F37-D7F0-4B5D-A446-7488AB3BC6BC}">
      <dgm:prSet phldrT="[Текст]" custT="1"/>
      <dgm:spPr/>
      <dgm:t>
        <a:bodyPr/>
        <a:lstStyle/>
        <a:p>
          <a:pPr marL="0" marR="0" lvl="0" indent="22860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ru-RU" sz="1200" b="0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Поощрять </a:t>
          </a:r>
          <a:r>
            <a:rPr kumimoji="0" lang="ru-RU" sz="1200" b="1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детей воплощать в художественной </a:t>
          </a:r>
          <a:r>
            <a:rPr kumimoji="0" lang="ru-RU" sz="1200" b="0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форме свои представления, переживания, чувства, мысли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1E1F67C7-2DB9-4239-AB9E-8AF32AE1C639}" type="parTrans" cxnId="{42ABEFEE-F9E3-45E0-BF2C-DFEB30EE8845}">
      <dgm:prSet/>
      <dgm:spPr/>
    </dgm:pt>
    <dgm:pt modelId="{05375BC3-03A1-46C8-8BFE-8D6AD8042952}" type="sibTrans" cxnId="{42ABEFEE-F9E3-45E0-BF2C-DFEB30EE8845}">
      <dgm:prSet/>
      <dgm:spPr/>
    </dgm:pt>
    <dgm:pt modelId="{FA429AE5-056D-49EE-AB54-C28290F9E330}">
      <dgm:prSet phldrT="[Текст]" custT="1"/>
      <dgm:spPr/>
      <dgm:t>
        <a:bodyPr/>
        <a:lstStyle/>
        <a:p>
          <a:pPr marL="0" marR="0" lvl="0" indent="22860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ru-RU" sz="1200" b="0" i="0" u="none" strike="noStrike" cap="none" normalizeH="0" baseline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Воспитывать навыки аккуратной </a:t>
          </a:r>
          <a:r>
            <a:rPr kumimoji="0" lang="ru-RU" sz="1200" b="1" i="0" u="none" strike="noStrike" cap="none" normalizeH="0" baseline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работы с пластилином</a:t>
          </a:r>
          <a:endParaRPr kumimoji="0" lang="ru-RU" sz="1200" b="0" i="0" u="none" strike="noStrike" cap="none" normalizeH="0" baseline="0" smtClean="0">
            <a:ln/>
            <a:effectLst/>
            <a:latin typeface="Times New Roman" pitchFamily="18" charset="0"/>
            <a:cs typeface="Times New Roman" pitchFamily="18" charset="0"/>
          </a:endParaRPr>
        </a:p>
        <a:p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A53BF32D-D17D-4AB1-83A2-7FCF820BB50C}" type="parTrans" cxnId="{9775E67C-9FF9-4D5C-BF28-C848922932A0}">
      <dgm:prSet/>
      <dgm:spPr/>
    </dgm:pt>
    <dgm:pt modelId="{6517503E-24B4-47C1-974C-4F98D8B4BCC7}" type="sibTrans" cxnId="{9775E67C-9FF9-4D5C-BF28-C848922932A0}">
      <dgm:prSet/>
      <dgm:spPr/>
    </dgm:pt>
    <dgm:pt modelId="{F38ABF39-76D3-4E26-B371-2B0249D4E14C}">
      <dgm:prSet phldrT="[Текст]" custT="1"/>
      <dgm:spPr/>
      <dgm:t>
        <a:bodyPr/>
        <a:lstStyle/>
        <a:p>
          <a:r>
            <a:rPr kumimoji="0" lang="ru-RU" sz="1200" b="0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      Поддерживать стремление самостоятельно сочетать знакомые техники, помогать осваивать новые, по собственной инициативе объединять различные </a:t>
          </a:r>
          <a:r>
            <a:rPr kumimoji="0" lang="ru-RU" sz="1200" b="1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способы изображения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283FD017-98F7-478B-AD97-F1A32C1CEC7B}" type="parTrans" cxnId="{F60E047B-4631-4229-AD30-389D9175161B}">
      <dgm:prSet/>
      <dgm:spPr/>
    </dgm:pt>
    <dgm:pt modelId="{1C813E29-0CD4-4BC3-8951-60A7FBA37882}" type="sibTrans" cxnId="{F60E047B-4631-4229-AD30-389D9175161B}">
      <dgm:prSet/>
      <dgm:spPr/>
    </dgm:pt>
    <dgm:pt modelId="{964B8C74-7CD7-4B34-A953-B67FBC1034D3}" type="pres">
      <dgm:prSet presAssocID="{20712C8C-A49E-4B3C-BAED-127C2E8333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293A64-9AA5-4106-87E8-4E168CC64750}" type="pres">
      <dgm:prSet presAssocID="{83D1E6BB-2FB1-43D9-868B-2CBBFF2686FD}" presName="parentLin" presStyleCnt="0"/>
      <dgm:spPr/>
    </dgm:pt>
    <dgm:pt modelId="{E62F272A-C757-4311-8973-393579356FAC}" type="pres">
      <dgm:prSet presAssocID="{83D1E6BB-2FB1-43D9-868B-2CBBFF2686FD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10CF2919-F3D3-42CE-8E70-93FBA1B29F9E}" type="pres">
      <dgm:prSet presAssocID="{83D1E6BB-2FB1-43D9-868B-2CBBFF2686F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2C243-B421-4D7F-8089-6E302C5B4918}" type="pres">
      <dgm:prSet presAssocID="{83D1E6BB-2FB1-43D9-868B-2CBBFF2686FD}" presName="negativeSpace" presStyleCnt="0"/>
      <dgm:spPr/>
    </dgm:pt>
    <dgm:pt modelId="{9228553C-5FEA-4887-846B-F9988C3D473F}" type="pres">
      <dgm:prSet presAssocID="{83D1E6BB-2FB1-43D9-868B-2CBBFF2686FD}" presName="childText" presStyleLbl="conFgAcc1" presStyleIdx="0" presStyleCnt="7">
        <dgm:presLayoutVars>
          <dgm:bulletEnabled val="1"/>
        </dgm:presLayoutVars>
      </dgm:prSet>
      <dgm:spPr/>
    </dgm:pt>
    <dgm:pt modelId="{16E1B1C1-9B05-48B9-B33D-F34DC3B241A0}" type="pres">
      <dgm:prSet presAssocID="{3C6F911F-C21D-4868-9E67-B9FA03F54BFA}" presName="spaceBetweenRectangles" presStyleCnt="0"/>
      <dgm:spPr/>
    </dgm:pt>
    <dgm:pt modelId="{16D4E9C3-56C9-49EC-82D1-B72A851CCC52}" type="pres">
      <dgm:prSet presAssocID="{5BF31A0E-889C-494F-B143-6225D51340A2}" presName="parentLin" presStyleCnt="0"/>
      <dgm:spPr/>
    </dgm:pt>
    <dgm:pt modelId="{16BE473F-6700-4568-8866-9C43A69E3419}" type="pres">
      <dgm:prSet presAssocID="{5BF31A0E-889C-494F-B143-6225D51340A2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452438B3-BF0B-4941-8A5D-356CC751BC18}" type="pres">
      <dgm:prSet presAssocID="{5BF31A0E-889C-494F-B143-6225D51340A2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92E7DD-85BC-4FFE-895E-B583F1677F59}" type="pres">
      <dgm:prSet presAssocID="{5BF31A0E-889C-494F-B143-6225D51340A2}" presName="negativeSpace" presStyleCnt="0"/>
      <dgm:spPr/>
    </dgm:pt>
    <dgm:pt modelId="{EF16CC4A-6B11-429D-ACA3-ACD2ED4418DE}" type="pres">
      <dgm:prSet presAssocID="{5BF31A0E-889C-494F-B143-6225D51340A2}" presName="childText" presStyleLbl="conFgAcc1" presStyleIdx="1" presStyleCnt="7">
        <dgm:presLayoutVars>
          <dgm:bulletEnabled val="1"/>
        </dgm:presLayoutVars>
      </dgm:prSet>
      <dgm:spPr/>
    </dgm:pt>
    <dgm:pt modelId="{3A69DC85-DD19-4DFD-BC82-2A736D5E8365}" type="pres">
      <dgm:prSet presAssocID="{1F356866-0B1D-46AD-AFAE-712C5A13420C}" presName="spaceBetweenRectangles" presStyleCnt="0"/>
      <dgm:spPr/>
    </dgm:pt>
    <dgm:pt modelId="{66414875-E8F8-4222-AA0A-7BF94E45FB0E}" type="pres">
      <dgm:prSet presAssocID="{E5D3781B-EB85-4B1E-B915-AD8639DD15CC}" presName="parentLin" presStyleCnt="0"/>
      <dgm:spPr/>
    </dgm:pt>
    <dgm:pt modelId="{987D963B-7C81-40F7-A806-12374209DA82}" type="pres">
      <dgm:prSet presAssocID="{E5D3781B-EB85-4B1E-B915-AD8639DD15CC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04395343-3582-49B9-9EE4-34876E6551F3}" type="pres">
      <dgm:prSet presAssocID="{E5D3781B-EB85-4B1E-B915-AD8639DD15CC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833CD2-B1F3-4858-A10B-E2C2B265F625}" type="pres">
      <dgm:prSet presAssocID="{E5D3781B-EB85-4B1E-B915-AD8639DD15CC}" presName="negativeSpace" presStyleCnt="0"/>
      <dgm:spPr/>
    </dgm:pt>
    <dgm:pt modelId="{9C941ABF-1741-4E3E-BFB1-CC33FA5D9F81}" type="pres">
      <dgm:prSet presAssocID="{E5D3781B-EB85-4B1E-B915-AD8639DD15CC}" presName="childText" presStyleLbl="conFgAcc1" presStyleIdx="2" presStyleCnt="7">
        <dgm:presLayoutVars>
          <dgm:bulletEnabled val="1"/>
        </dgm:presLayoutVars>
      </dgm:prSet>
      <dgm:spPr/>
    </dgm:pt>
    <dgm:pt modelId="{0B654755-6B25-46BE-AF9C-F7E70753A539}" type="pres">
      <dgm:prSet presAssocID="{DB8EC6D4-FA49-4525-A01D-2DCA43CFF805}" presName="spaceBetweenRectangles" presStyleCnt="0"/>
      <dgm:spPr/>
    </dgm:pt>
    <dgm:pt modelId="{6AF06E46-7B31-48BD-BB27-4E731EF1AA5C}" type="pres">
      <dgm:prSet presAssocID="{AADE8B81-312F-4BD1-8E42-C64CE2EF7FA9}" presName="parentLin" presStyleCnt="0"/>
      <dgm:spPr/>
    </dgm:pt>
    <dgm:pt modelId="{59C967CC-2377-4F52-81E9-96A7651C70E7}" type="pres">
      <dgm:prSet presAssocID="{AADE8B81-312F-4BD1-8E42-C64CE2EF7FA9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26444655-02CF-4963-9F60-12D5DFBAE3DD}" type="pres">
      <dgm:prSet presAssocID="{AADE8B81-312F-4BD1-8E42-C64CE2EF7FA9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BE9CE-F834-49AC-A2CE-006F0022FEF9}" type="pres">
      <dgm:prSet presAssocID="{AADE8B81-312F-4BD1-8E42-C64CE2EF7FA9}" presName="negativeSpace" presStyleCnt="0"/>
      <dgm:spPr/>
    </dgm:pt>
    <dgm:pt modelId="{D0B49B3E-A8AC-4B66-977C-5CD95E282631}" type="pres">
      <dgm:prSet presAssocID="{AADE8B81-312F-4BD1-8E42-C64CE2EF7FA9}" presName="childText" presStyleLbl="conFgAcc1" presStyleIdx="3" presStyleCnt="7">
        <dgm:presLayoutVars>
          <dgm:bulletEnabled val="1"/>
        </dgm:presLayoutVars>
      </dgm:prSet>
      <dgm:spPr/>
    </dgm:pt>
    <dgm:pt modelId="{0AB897E4-5356-4FE2-8B2E-E469CB02FAC3}" type="pres">
      <dgm:prSet presAssocID="{5C37B358-0642-4A9E-A57D-F5E83825C63D}" presName="spaceBetweenRectangles" presStyleCnt="0"/>
      <dgm:spPr/>
    </dgm:pt>
    <dgm:pt modelId="{DDEBA1EA-472C-4295-9A00-A2E4DFC6DB98}" type="pres">
      <dgm:prSet presAssocID="{F38ABF39-76D3-4E26-B371-2B0249D4E14C}" presName="parentLin" presStyleCnt="0"/>
      <dgm:spPr/>
    </dgm:pt>
    <dgm:pt modelId="{D5B08456-7E23-444D-9148-62174B87589F}" type="pres">
      <dgm:prSet presAssocID="{F38ABF39-76D3-4E26-B371-2B0249D4E14C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D3054709-0DF9-4CDF-9A71-6E6BC10BA759}" type="pres">
      <dgm:prSet presAssocID="{F38ABF39-76D3-4E26-B371-2B0249D4E14C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5C9C6-347E-42C3-8D10-5010D53A54CB}" type="pres">
      <dgm:prSet presAssocID="{F38ABF39-76D3-4E26-B371-2B0249D4E14C}" presName="negativeSpace" presStyleCnt="0"/>
      <dgm:spPr/>
    </dgm:pt>
    <dgm:pt modelId="{24A9FC31-62E7-4CBA-9506-0824267F78D7}" type="pres">
      <dgm:prSet presAssocID="{F38ABF39-76D3-4E26-B371-2B0249D4E14C}" presName="childText" presStyleLbl="conFgAcc1" presStyleIdx="4" presStyleCnt="7">
        <dgm:presLayoutVars>
          <dgm:bulletEnabled val="1"/>
        </dgm:presLayoutVars>
      </dgm:prSet>
      <dgm:spPr/>
    </dgm:pt>
    <dgm:pt modelId="{AB06140E-F3E2-4981-85C1-29393DEF07CA}" type="pres">
      <dgm:prSet presAssocID="{1C813E29-0CD4-4BC3-8951-60A7FBA37882}" presName="spaceBetweenRectangles" presStyleCnt="0"/>
      <dgm:spPr/>
    </dgm:pt>
    <dgm:pt modelId="{2F7EEF6C-4B76-4C04-8601-B95B3F6B33A9}" type="pres">
      <dgm:prSet presAssocID="{6D1F1F37-D7F0-4B5D-A446-7488AB3BC6BC}" presName="parentLin" presStyleCnt="0"/>
      <dgm:spPr/>
    </dgm:pt>
    <dgm:pt modelId="{6C2360A7-86ED-4000-9D66-893635762F69}" type="pres">
      <dgm:prSet presAssocID="{6D1F1F37-D7F0-4B5D-A446-7488AB3BC6BC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5026AB0A-6501-4D50-BC4D-CA2F1B122195}" type="pres">
      <dgm:prSet presAssocID="{6D1F1F37-D7F0-4B5D-A446-7488AB3BC6B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05A93-0644-4A85-8304-75876DB655D7}" type="pres">
      <dgm:prSet presAssocID="{6D1F1F37-D7F0-4B5D-A446-7488AB3BC6BC}" presName="negativeSpace" presStyleCnt="0"/>
      <dgm:spPr/>
    </dgm:pt>
    <dgm:pt modelId="{74F8F1C0-A88A-4925-B115-DF6ABBB8CFA8}" type="pres">
      <dgm:prSet presAssocID="{6D1F1F37-D7F0-4B5D-A446-7488AB3BC6BC}" presName="childText" presStyleLbl="conFgAcc1" presStyleIdx="5" presStyleCnt="7">
        <dgm:presLayoutVars>
          <dgm:bulletEnabled val="1"/>
        </dgm:presLayoutVars>
      </dgm:prSet>
      <dgm:spPr/>
    </dgm:pt>
    <dgm:pt modelId="{06747E10-F815-4504-8A15-ED9A21A4B2D3}" type="pres">
      <dgm:prSet presAssocID="{05375BC3-03A1-46C8-8BFE-8D6AD8042952}" presName="spaceBetweenRectangles" presStyleCnt="0"/>
      <dgm:spPr/>
    </dgm:pt>
    <dgm:pt modelId="{9BB8B901-BD9F-461C-AF22-7AC6D69409FC}" type="pres">
      <dgm:prSet presAssocID="{FA429AE5-056D-49EE-AB54-C28290F9E330}" presName="parentLin" presStyleCnt="0"/>
      <dgm:spPr/>
    </dgm:pt>
    <dgm:pt modelId="{FA55839F-9930-4FF1-8AAC-3B8B4BF328AA}" type="pres">
      <dgm:prSet presAssocID="{FA429AE5-056D-49EE-AB54-C28290F9E330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DC741AE7-E52F-4118-9066-248C663F7571}" type="pres">
      <dgm:prSet presAssocID="{FA429AE5-056D-49EE-AB54-C28290F9E330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9F901D-5ABB-4FC0-9AB6-A34103DE78DF}" type="pres">
      <dgm:prSet presAssocID="{FA429AE5-056D-49EE-AB54-C28290F9E330}" presName="negativeSpace" presStyleCnt="0"/>
      <dgm:spPr/>
    </dgm:pt>
    <dgm:pt modelId="{F4E8DCA5-F104-4B15-8D3B-761468D46AD1}" type="pres">
      <dgm:prSet presAssocID="{FA429AE5-056D-49EE-AB54-C28290F9E330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B91C25E8-0FA9-4E86-ADB1-2B2FAB1D58F8}" type="presOf" srcId="{FA429AE5-056D-49EE-AB54-C28290F9E330}" destId="{DC741AE7-E52F-4118-9066-248C663F7571}" srcOrd="1" destOrd="0" presId="urn:microsoft.com/office/officeart/2005/8/layout/list1"/>
    <dgm:cxn modelId="{B8A97FE0-E20F-44EB-B43C-30F4BD3BE42B}" type="presOf" srcId="{6D1F1F37-D7F0-4B5D-A446-7488AB3BC6BC}" destId="{5026AB0A-6501-4D50-BC4D-CA2F1B122195}" srcOrd="1" destOrd="0" presId="urn:microsoft.com/office/officeart/2005/8/layout/list1"/>
    <dgm:cxn modelId="{EBC7DC73-4530-4AFA-8829-94872ECEB189}" type="presOf" srcId="{20712C8C-A49E-4B3C-BAED-127C2E83333D}" destId="{964B8C74-7CD7-4B34-A953-B67FBC1034D3}" srcOrd="0" destOrd="0" presId="urn:microsoft.com/office/officeart/2005/8/layout/list1"/>
    <dgm:cxn modelId="{026C1681-77D5-4775-A649-AF8B904366B0}" type="presOf" srcId="{E5D3781B-EB85-4B1E-B915-AD8639DD15CC}" destId="{987D963B-7C81-40F7-A806-12374209DA82}" srcOrd="0" destOrd="0" presId="urn:microsoft.com/office/officeart/2005/8/layout/list1"/>
    <dgm:cxn modelId="{42ABEFEE-F9E3-45E0-BF2C-DFEB30EE8845}" srcId="{20712C8C-A49E-4B3C-BAED-127C2E83333D}" destId="{6D1F1F37-D7F0-4B5D-A446-7488AB3BC6BC}" srcOrd="5" destOrd="0" parTransId="{1E1F67C7-2DB9-4239-AB9E-8AF32AE1C639}" sibTransId="{05375BC3-03A1-46C8-8BFE-8D6AD8042952}"/>
    <dgm:cxn modelId="{CFC808F5-83F3-4588-A14B-81D1E4CBCE09}" type="presOf" srcId="{AADE8B81-312F-4BD1-8E42-C64CE2EF7FA9}" destId="{59C967CC-2377-4F52-81E9-96A7651C70E7}" srcOrd="0" destOrd="0" presId="urn:microsoft.com/office/officeart/2005/8/layout/list1"/>
    <dgm:cxn modelId="{05ABFAD3-6339-4C36-9337-6A6E5086062E}" type="presOf" srcId="{83D1E6BB-2FB1-43D9-868B-2CBBFF2686FD}" destId="{10CF2919-F3D3-42CE-8E70-93FBA1B29F9E}" srcOrd="1" destOrd="0" presId="urn:microsoft.com/office/officeart/2005/8/layout/list1"/>
    <dgm:cxn modelId="{114B6743-C76F-452D-927F-C944A4271970}" type="presOf" srcId="{6D1F1F37-D7F0-4B5D-A446-7488AB3BC6BC}" destId="{6C2360A7-86ED-4000-9D66-893635762F69}" srcOrd="0" destOrd="0" presId="urn:microsoft.com/office/officeart/2005/8/layout/list1"/>
    <dgm:cxn modelId="{3EC58B37-B8B4-4A07-A9C5-97152048DB17}" type="presOf" srcId="{5BF31A0E-889C-494F-B143-6225D51340A2}" destId="{452438B3-BF0B-4941-8A5D-356CC751BC18}" srcOrd="1" destOrd="0" presId="urn:microsoft.com/office/officeart/2005/8/layout/list1"/>
    <dgm:cxn modelId="{50D61F13-2789-43FE-BD2A-E4316946C86B}" type="presOf" srcId="{AADE8B81-312F-4BD1-8E42-C64CE2EF7FA9}" destId="{26444655-02CF-4963-9F60-12D5DFBAE3DD}" srcOrd="1" destOrd="0" presId="urn:microsoft.com/office/officeart/2005/8/layout/list1"/>
    <dgm:cxn modelId="{1EB53F2B-10E8-4312-82BB-1ED2B5D07748}" type="presOf" srcId="{F38ABF39-76D3-4E26-B371-2B0249D4E14C}" destId="{D5B08456-7E23-444D-9148-62174B87589F}" srcOrd="0" destOrd="0" presId="urn:microsoft.com/office/officeart/2005/8/layout/list1"/>
    <dgm:cxn modelId="{2486AA82-83C5-41F9-A581-354D3DDA2419}" srcId="{20712C8C-A49E-4B3C-BAED-127C2E83333D}" destId="{5BF31A0E-889C-494F-B143-6225D51340A2}" srcOrd="1" destOrd="0" parTransId="{3DE8B6E7-B264-4F84-A677-5F4C0A1824F9}" sibTransId="{1F356866-0B1D-46AD-AFAE-712C5A13420C}"/>
    <dgm:cxn modelId="{B9318F9B-B4D3-4A9C-89EA-0E9C15A2F6CB}" type="presOf" srcId="{83D1E6BB-2FB1-43D9-868B-2CBBFF2686FD}" destId="{E62F272A-C757-4311-8973-393579356FAC}" srcOrd="0" destOrd="0" presId="urn:microsoft.com/office/officeart/2005/8/layout/list1"/>
    <dgm:cxn modelId="{D343E98A-B8E2-4CA2-8DD9-5EA9C2D5CA66}" type="presOf" srcId="{E5D3781B-EB85-4B1E-B915-AD8639DD15CC}" destId="{04395343-3582-49B9-9EE4-34876E6551F3}" srcOrd="1" destOrd="0" presId="urn:microsoft.com/office/officeart/2005/8/layout/list1"/>
    <dgm:cxn modelId="{BAB3359B-FBD6-4024-93E1-B9D1DE30DD6F}" type="presOf" srcId="{5BF31A0E-889C-494F-B143-6225D51340A2}" destId="{16BE473F-6700-4568-8866-9C43A69E3419}" srcOrd="0" destOrd="0" presId="urn:microsoft.com/office/officeart/2005/8/layout/list1"/>
    <dgm:cxn modelId="{B4FAE3D1-F301-4CF3-800F-F43964C2129D}" srcId="{20712C8C-A49E-4B3C-BAED-127C2E83333D}" destId="{83D1E6BB-2FB1-43D9-868B-2CBBFF2686FD}" srcOrd="0" destOrd="0" parTransId="{800D1C60-E0C9-4E21-9EDF-DE110C160205}" sibTransId="{3C6F911F-C21D-4868-9E67-B9FA03F54BFA}"/>
    <dgm:cxn modelId="{9775E67C-9FF9-4D5C-BF28-C848922932A0}" srcId="{20712C8C-A49E-4B3C-BAED-127C2E83333D}" destId="{FA429AE5-056D-49EE-AB54-C28290F9E330}" srcOrd="6" destOrd="0" parTransId="{A53BF32D-D17D-4AB1-83A2-7FCF820BB50C}" sibTransId="{6517503E-24B4-47C1-974C-4F98D8B4BCC7}"/>
    <dgm:cxn modelId="{4AB5F810-5D5F-4267-A8F3-4C606A2614DE}" type="presOf" srcId="{F38ABF39-76D3-4E26-B371-2B0249D4E14C}" destId="{D3054709-0DF9-4CDF-9A71-6E6BC10BA759}" srcOrd="1" destOrd="0" presId="urn:microsoft.com/office/officeart/2005/8/layout/list1"/>
    <dgm:cxn modelId="{7AA70F39-799F-4BFF-B234-D7835C83B3D5}" srcId="{20712C8C-A49E-4B3C-BAED-127C2E83333D}" destId="{AADE8B81-312F-4BD1-8E42-C64CE2EF7FA9}" srcOrd="3" destOrd="0" parTransId="{B53F8852-148E-42B2-9C6F-AAF009C82C0B}" sibTransId="{5C37B358-0642-4A9E-A57D-F5E83825C63D}"/>
    <dgm:cxn modelId="{E963AE48-0AC8-47AD-8F82-B6C8D7136545}" srcId="{20712C8C-A49E-4B3C-BAED-127C2E83333D}" destId="{E5D3781B-EB85-4B1E-B915-AD8639DD15CC}" srcOrd="2" destOrd="0" parTransId="{F9B8B2BC-4FA1-43BB-8921-976EAE4C24BD}" sibTransId="{DB8EC6D4-FA49-4525-A01D-2DCA43CFF805}"/>
    <dgm:cxn modelId="{F60E047B-4631-4229-AD30-389D9175161B}" srcId="{20712C8C-A49E-4B3C-BAED-127C2E83333D}" destId="{F38ABF39-76D3-4E26-B371-2B0249D4E14C}" srcOrd="4" destOrd="0" parTransId="{283FD017-98F7-478B-AD97-F1A32C1CEC7B}" sibTransId="{1C813E29-0CD4-4BC3-8951-60A7FBA37882}"/>
    <dgm:cxn modelId="{7634E824-C5B9-4110-8994-6E79537F3B96}" type="presOf" srcId="{FA429AE5-056D-49EE-AB54-C28290F9E330}" destId="{FA55839F-9930-4FF1-8AAC-3B8B4BF328AA}" srcOrd="0" destOrd="0" presId="urn:microsoft.com/office/officeart/2005/8/layout/list1"/>
    <dgm:cxn modelId="{3134AB95-18EE-47FD-87AE-0551B11CF624}" type="presParOf" srcId="{964B8C74-7CD7-4B34-A953-B67FBC1034D3}" destId="{78293A64-9AA5-4106-87E8-4E168CC64750}" srcOrd="0" destOrd="0" presId="urn:microsoft.com/office/officeart/2005/8/layout/list1"/>
    <dgm:cxn modelId="{2EC8DE3B-716E-46C6-A91A-37E2C5C2A284}" type="presParOf" srcId="{78293A64-9AA5-4106-87E8-4E168CC64750}" destId="{E62F272A-C757-4311-8973-393579356FAC}" srcOrd="0" destOrd="0" presId="urn:microsoft.com/office/officeart/2005/8/layout/list1"/>
    <dgm:cxn modelId="{879AB138-5A47-4229-A8EE-3D841C8D79B6}" type="presParOf" srcId="{78293A64-9AA5-4106-87E8-4E168CC64750}" destId="{10CF2919-F3D3-42CE-8E70-93FBA1B29F9E}" srcOrd="1" destOrd="0" presId="urn:microsoft.com/office/officeart/2005/8/layout/list1"/>
    <dgm:cxn modelId="{118C3765-CD15-4601-86E7-9178EE58E6EE}" type="presParOf" srcId="{964B8C74-7CD7-4B34-A953-B67FBC1034D3}" destId="{4BA2C243-B421-4D7F-8089-6E302C5B4918}" srcOrd="1" destOrd="0" presId="urn:microsoft.com/office/officeart/2005/8/layout/list1"/>
    <dgm:cxn modelId="{8418C785-8326-4B4C-8C14-FABFE37B465A}" type="presParOf" srcId="{964B8C74-7CD7-4B34-A953-B67FBC1034D3}" destId="{9228553C-5FEA-4887-846B-F9988C3D473F}" srcOrd="2" destOrd="0" presId="urn:microsoft.com/office/officeart/2005/8/layout/list1"/>
    <dgm:cxn modelId="{9AF88359-566F-4DAA-9D49-D01731282D17}" type="presParOf" srcId="{964B8C74-7CD7-4B34-A953-B67FBC1034D3}" destId="{16E1B1C1-9B05-48B9-B33D-F34DC3B241A0}" srcOrd="3" destOrd="0" presId="urn:microsoft.com/office/officeart/2005/8/layout/list1"/>
    <dgm:cxn modelId="{02A668D9-1212-47B3-AEB2-E9917CE94583}" type="presParOf" srcId="{964B8C74-7CD7-4B34-A953-B67FBC1034D3}" destId="{16D4E9C3-56C9-49EC-82D1-B72A851CCC52}" srcOrd="4" destOrd="0" presId="urn:microsoft.com/office/officeart/2005/8/layout/list1"/>
    <dgm:cxn modelId="{A2F9192B-CBDF-4054-81EF-8D4A635E9AD9}" type="presParOf" srcId="{16D4E9C3-56C9-49EC-82D1-B72A851CCC52}" destId="{16BE473F-6700-4568-8866-9C43A69E3419}" srcOrd="0" destOrd="0" presId="urn:microsoft.com/office/officeart/2005/8/layout/list1"/>
    <dgm:cxn modelId="{AA113E27-F5A8-4E40-8714-BF1407A2CB27}" type="presParOf" srcId="{16D4E9C3-56C9-49EC-82D1-B72A851CCC52}" destId="{452438B3-BF0B-4941-8A5D-356CC751BC18}" srcOrd="1" destOrd="0" presId="urn:microsoft.com/office/officeart/2005/8/layout/list1"/>
    <dgm:cxn modelId="{A4F9A83F-0007-4866-8746-0D58774F365C}" type="presParOf" srcId="{964B8C74-7CD7-4B34-A953-B67FBC1034D3}" destId="{BE92E7DD-85BC-4FFE-895E-B583F1677F59}" srcOrd="5" destOrd="0" presId="urn:microsoft.com/office/officeart/2005/8/layout/list1"/>
    <dgm:cxn modelId="{0946CE6B-9541-4173-9BC4-DCDFABEB38E7}" type="presParOf" srcId="{964B8C74-7CD7-4B34-A953-B67FBC1034D3}" destId="{EF16CC4A-6B11-429D-ACA3-ACD2ED4418DE}" srcOrd="6" destOrd="0" presId="urn:microsoft.com/office/officeart/2005/8/layout/list1"/>
    <dgm:cxn modelId="{D907640C-2697-4591-B145-053D54DA3AB3}" type="presParOf" srcId="{964B8C74-7CD7-4B34-A953-B67FBC1034D3}" destId="{3A69DC85-DD19-4DFD-BC82-2A736D5E8365}" srcOrd="7" destOrd="0" presId="urn:microsoft.com/office/officeart/2005/8/layout/list1"/>
    <dgm:cxn modelId="{047744FD-6487-4823-8985-8232A198BDAA}" type="presParOf" srcId="{964B8C74-7CD7-4B34-A953-B67FBC1034D3}" destId="{66414875-E8F8-4222-AA0A-7BF94E45FB0E}" srcOrd="8" destOrd="0" presId="urn:microsoft.com/office/officeart/2005/8/layout/list1"/>
    <dgm:cxn modelId="{160A22BA-8CD0-4D79-B376-E2AB0AEB0697}" type="presParOf" srcId="{66414875-E8F8-4222-AA0A-7BF94E45FB0E}" destId="{987D963B-7C81-40F7-A806-12374209DA82}" srcOrd="0" destOrd="0" presId="urn:microsoft.com/office/officeart/2005/8/layout/list1"/>
    <dgm:cxn modelId="{B2E5BE5F-38AB-4BC1-B8A2-D6F66262F550}" type="presParOf" srcId="{66414875-E8F8-4222-AA0A-7BF94E45FB0E}" destId="{04395343-3582-49B9-9EE4-34876E6551F3}" srcOrd="1" destOrd="0" presId="urn:microsoft.com/office/officeart/2005/8/layout/list1"/>
    <dgm:cxn modelId="{3DA10A67-22E0-4AC8-8197-47FD6DF50C6F}" type="presParOf" srcId="{964B8C74-7CD7-4B34-A953-B67FBC1034D3}" destId="{52833CD2-B1F3-4858-A10B-E2C2B265F625}" srcOrd="9" destOrd="0" presId="urn:microsoft.com/office/officeart/2005/8/layout/list1"/>
    <dgm:cxn modelId="{E0B67538-11C2-401E-9094-1F1E22011ED1}" type="presParOf" srcId="{964B8C74-7CD7-4B34-A953-B67FBC1034D3}" destId="{9C941ABF-1741-4E3E-BFB1-CC33FA5D9F81}" srcOrd="10" destOrd="0" presId="urn:microsoft.com/office/officeart/2005/8/layout/list1"/>
    <dgm:cxn modelId="{169B3233-0DA3-4F4A-8539-52194C7B4712}" type="presParOf" srcId="{964B8C74-7CD7-4B34-A953-B67FBC1034D3}" destId="{0B654755-6B25-46BE-AF9C-F7E70753A539}" srcOrd="11" destOrd="0" presId="urn:microsoft.com/office/officeart/2005/8/layout/list1"/>
    <dgm:cxn modelId="{F9A06467-EF2F-4450-882D-42D867BAE0BE}" type="presParOf" srcId="{964B8C74-7CD7-4B34-A953-B67FBC1034D3}" destId="{6AF06E46-7B31-48BD-BB27-4E731EF1AA5C}" srcOrd="12" destOrd="0" presId="urn:microsoft.com/office/officeart/2005/8/layout/list1"/>
    <dgm:cxn modelId="{44E1D2D7-8E4A-415C-A936-E1469B21B3DE}" type="presParOf" srcId="{6AF06E46-7B31-48BD-BB27-4E731EF1AA5C}" destId="{59C967CC-2377-4F52-81E9-96A7651C70E7}" srcOrd="0" destOrd="0" presId="urn:microsoft.com/office/officeart/2005/8/layout/list1"/>
    <dgm:cxn modelId="{C2297DF7-D218-4ACD-9DCF-414E2CE59B92}" type="presParOf" srcId="{6AF06E46-7B31-48BD-BB27-4E731EF1AA5C}" destId="{26444655-02CF-4963-9F60-12D5DFBAE3DD}" srcOrd="1" destOrd="0" presId="urn:microsoft.com/office/officeart/2005/8/layout/list1"/>
    <dgm:cxn modelId="{AB90D760-DA32-4754-9F9E-4E26DCF3D37A}" type="presParOf" srcId="{964B8C74-7CD7-4B34-A953-B67FBC1034D3}" destId="{A5ABE9CE-F834-49AC-A2CE-006F0022FEF9}" srcOrd="13" destOrd="0" presId="urn:microsoft.com/office/officeart/2005/8/layout/list1"/>
    <dgm:cxn modelId="{E6FBAE49-6ED7-41D7-AAD3-958915D87841}" type="presParOf" srcId="{964B8C74-7CD7-4B34-A953-B67FBC1034D3}" destId="{D0B49B3E-A8AC-4B66-977C-5CD95E282631}" srcOrd="14" destOrd="0" presId="urn:microsoft.com/office/officeart/2005/8/layout/list1"/>
    <dgm:cxn modelId="{86EA3C45-EF08-4C19-861F-D5AD17E943C7}" type="presParOf" srcId="{964B8C74-7CD7-4B34-A953-B67FBC1034D3}" destId="{0AB897E4-5356-4FE2-8B2E-E469CB02FAC3}" srcOrd="15" destOrd="0" presId="urn:microsoft.com/office/officeart/2005/8/layout/list1"/>
    <dgm:cxn modelId="{B1DE6DD7-6E8F-416B-AAAC-81684E5255D8}" type="presParOf" srcId="{964B8C74-7CD7-4B34-A953-B67FBC1034D3}" destId="{DDEBA1EA-472C-4295-9A00-A2E4DFC6DB98}" srcOrd="16" destOrd="0" presId="urn:microsoft.com/office/officeart/2005/8/layout/list1"/>
    <dgm:cxn modelId="{2B6949F7-3CB4-4F4F-B524-0D0E0C2BDE96}" type="presParOf" srcId="{DDEBA1EA-472C-4295-9A00-A2E4DFC6DB98}" destId="{D5B08456-7E23-444D-9148-62174B87589F}" srcOrd="0" destOrd="0" presId="urn:microsoft.com/office/officeart/2005/8/layout/list1"/>
    <dgm:cxn modelId="{DB6A0A35-3CE0-49D0-9191-C49D37A87444}" type="presParOf" srcId="{DDEBA1EA-472C-4295-9A00-A2E4DFC6DB98}" destId="{D3054709-0DF9-4CDF-9A71-6E6BC10BA759}" srcOrd="1" destOrd="0" presId="urn:microsoft.com/office/officeart/2005/8/layout/list1"/>
    <dgm:cxn modelId="{7B4E8D09-C806-4B5C-BE06-A7EF9958FC8C}" type="presParOf" srcId="{964B8C74-7CD7-4B34-A953-B67FBC1034D3}" destId="{2225C9C6-347E-42C3-8D10-5010D53A54CB}" srcOrd="17" destOrd="0" presId="urn:microsoft.com/office/officeart/2005/8/layout/list1"/>
    <dgm:cxn modelId="{9F3EA5CE-1D15-4076-9375-AA8D0013E9B3}" type="presParOf" srcId="{964B8C74-7CD7-4B34-A953-B67FBC1034D3}" destId="{24A9FC31-62E7-4CBA-9506-0824267F78D7}" srcOrd="18" destOrd="0" presId="urn:microsoft.com/office/officeart/2005/8/layout/list1"/>
    <dgm:cxn modelId="{C4302394-40F2-4209-A721-6F4AF2F1C147}" type="presParOf" srcId="{964B8C74-7CD7-4B34-A953-B67FBC1034D3}" destId="{AB06140E-F3E2-4981-85C1-29393DEF07CA}" srcOrd="19" destOrd="0" presId="urn:microsoft.com/office/officeart/2005/8/layout/list1"/>
    <dgm:cxn modelId="{E3D62B60-4BBD-4ED2-ACBB-3B72694BB75A}" type="presParOf" srcId="{964B8C74-7CD7-4B34-A953-B67FBC1034D3}" destId="{2F7EEF6C-4B76-4C04-8601-B95B3F6B33A9}" srcOrd="20" destOrd="0" presId="urn:microsoft.com/office/officeart/2005/8/layout/list1"/>
    <dgm:cxn modelId="{56D6A0FE-4CB2-44A8-9DF0-5FE324CA9A48}" type="presParOf" srcId="{2F7EEF6C-4B76-4C04-8601-B95B3F6B33A9}" destId="{6C2360A7-86ED-4000-9D66-893635762F69}" srcOrd="0" destOrd="0" presId="urn:microsoft.com/office/officeart/2005/8/layout/list1"/>
    <dgm:cxn modelId="{B03A1256-85D1-4A75-8863-2798A742FD99}" type="presParOf" srcId="{2F7EEF6C-4B76-4C04-8601-B95B3F6B33A9}" destId="{5026AB0A-6501-4D50-BC4D-CA2F1B122195}" srcOrd="1" destOrd="0" presId="urn:microsoft.com/office/officeart/2005/8/layout/list1"/>
    <dgm:cxn modelId="{E31DAE1F-4FB2-4E2F-B91D-886819CB0907}" type="presParOf" srcId="{964B8C74-7CD7-4B34-A953-B67FBC1034D3}" destId="{0B605A93-0644-4A85-8304-75876DB655D7}" srcOrd="21" destOrd="0" presId="urn:microsoft.com/office/officeart/2005/8/layout/list1"/>
    <dgm:cxn modelId="{32AE0E9D-0565-468D-939F-66635D223BDE}" type="presParOf" srcId="{964B8C74-7CD7-4B34-A953-B67FBC1034D3}" destId="{74F8F1C0-A88A-4925-B115-DF6ABBB8CFA8}" srcOrd="22" destOrd="0" presId="urn:microsoft.com/office/officeart/2005/8/layout/list1"/>
    <dgm:cxn modelId="{F049249A-1812-4155-BE38-A28CCC624F81}" type="presParOf" srcId="{964B8C74-7CD7-4B34-A953-B67FBC1034D3}" destId="{06747E10-F815-4504-8A15-ED9A21A4B2D3}" srcOrd="23" destOrd="0" presId="urn:microsoft.com/office/officeart/2005/8/layout/list1"/>
    <dgm:cxn modelId="{E0232B33-147E-44CF-AB15-EE04D75CAB7F}" type="presParOf" srcId="{964B8C74-7CD7-4B34-A953-B67FBC1034D3}" destId="{9BB8B901-BD9F-461C-AF22-7AC6D69409FC}" srcOrd="24" destOrd="0" presId="urn:microsoft.com/office/officeart/2005/8/layout/list1"/>
    <dgm:cxn modelId="{9DC0769F-BFEA-4B9A-BCC7-497E83FA788F}" type="presParOf" srcId="{9BB8B901-BD9F-461C-AF22-7AC6D69409FC}" destId="{FA55839F-9930-4FF1-8AAC-3B8B4BF328AA}" srcOrd="0" destOrd="0" presId="urn:microsoft.com/office/officeart/2005/8/layout/list1"/>
    <dgm:cxn modelId="{3807C106-6C07-4E32-9EF6-CAA0B74AB33E}" type="presParOf" srcId="{9BB8B901-BD9F-461C-AF22-7AC6D69409FC}" destId="{DC741AE7-E52F-4118-9066-248C663F7571}" srcOrd="1" destOrd="0" presId="urn:microsoft.com/office/officeart/2005/8/layout/list1"/>
    <dgm:cxn modelId="{F46F5EB6-9DBE-4C8F-A512-3D431BF9CF4E}" type="presParOf" srcId="{964B8C74-7CD7-4B34-A953-B67FBC1034D3}" destId="{5C9F901D-5ABB-4FC0-9AB6-A34103DE78DF}" srcOrd="25" destOrd="0" presId="urn:microsoft.com/office/officeart/2005/8/layout/list1"/>
    <dgm:cxn modelId="{B5E1C868-4336-42AD-9B67-6265076E854F}" type="presParOf" srcId="{964B8C74-7CD7-4B34-A953-B67FBC1034D3}" destId="{F4E8DCA5-F104-4B15-8D3B-761468D46AD1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184744-834A-4F19-BBB9-D9950FC681BF}" type="doc">
      <dgm:prSet loTypeId="urn:microsoft.com/office/officeart/2005/8/layout/hList6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22606FC7-F775-46C1-BEC6-357410703DCA}">
      <dgm:prSet phldrT="[Текст]" custT="1"/>
      <dgm:spPr/>
      <dgm:t>
        <a:bodyPr/>
        <a:lstStyle/>
        <a:p>
          <a:r>
            <a:rPr lang="ru-RU" sz="1800" dirty="0" smtClean="0"/>
            <a:t>Создание обстановки, которая будет стимулировать творческую активность</a:t>
          </a:r>
          <a:endParaRPr lang="ru-RU" dirty="0"/>
        </a:p>
      </dgm:t>
    </dgm:pt>
    <dgm:pt modelId="{8895BE43-6139-427F-B2EB-43382F726F2F}" type="parTrans" cxnId="{10A58CAE-491A-4098-ADBB-3AD81CE6512E}">
      <dgm:prSet/>
      <dgm:spPr/>
      <dgm:t>
        <a:bodyPr/>
        <a:lstStyle/>
        <a:p>
          <a:endParaRPr lang="ru-RU"/>
        </a:p>
      </dgm:t>
    </dgm:pt>
    <dgm:pt modelId="{29E25649-7529-44DA-A361-32526CED575E}" type="sibTrans" cxnId="{10A58CAE-491A-4098-ADBB-3AD81CE6512E}">
      <dgm:prSet/>
      <dgm:spPr/>
      <dgm:t>
        <a:bodyPr/>
        <a:lstStyle/>
        <a:p>
          <a:endParaRPr lang="ru-RU"/>
        </a:p>
      </dgm:t>
    </dgm:pt>
    <dgm:pt modelId="{8D11BA4E-A1D4-4E97-9B39-D3F46426390C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Предоставление ребенку свободы в выборе деятельности, способов, продолжительности занятий, их чередовании</a:t>
          </a:r>
        </a:p>
        <a:p>
          <a:pPr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5D3F97DC-CC71-4D4F-B230-DCA3AE1AD832}" type="parTrans" cxnId="{DCC1E4CC-4AB0-4A54-AC8A-E1202040B0F7}">
      <dgm:prSet/>
      <dgm:spPr/>
      <dgm:t>
        <a:bodyPr/>
        <a:lstStyle/>
        <a:p>
          <a:endParaRPr lang="ru-RU"/>
        </a:p>
      </dgm:t>
    </dgm:pt>
    <dgm:pt modelId="{FCA979FC-1048-4A62-903A-37C6C5BD9D82}" type="sibTrans" cxnId="{DCC1E4CC-4AB0-4A54-AC8A-E1202040B0F7}">
      <dgm:prSet/>
      <dgm:spPr/>
      <dgm:t>
        <a:bodyPr/>
        <a:lstStyle/>
        <a:p>
          <a:endParaRPr lang="ru-RU"/>
        </a:p>
      </dgm:t>
    </dgm:pt>
    <dgm:pt modelId="{C802E237-5235-4958-8DC1-F149093D67FD}">
      <dgm:prSet phldrT="[Текст]"/>
      <dgm:spPr/>
      <dgm:t>
        <a:bodyPr/>
        <a:lstStyle/>
        <a:p>
          <a:r>
            <a:rPr lang="ru-RU" dirty="0" smtClean="0"/>
            <a:t>Комфортная психологическая обстановка, поощрение взрослыми</a:t>
          </a:r>
          <a:endParaRPr lang="ru-RU" dirty="0"/>
        </a:p>
      </dgm:t>
    </dgm:pt>
    <dgm:pt modelId="{9B464B25-A8BC-4FA8-B8A7-D551FB2895E2}" type="parTrans" cxnId="{C43B2D6B-EF86-4DE2-9365-1DC45B3F84D8}">
      <dgm:prSet/>
      <dgm:spPr/>
      <dgm:t>
        <a:bodyPr/>
        <a:lstStyle/>
        <a:p>
          <a:endParaRPr lang="ru-RU"/>
        </a:p>
      </dgm:t>
    </dgm:pt>
    <dgm:pt modelId="{79CE7273-F064-4FC5-85FD-8D088865B11B}" type="sibTrans" cxnId="{C43B2D6B-EF86-4DE2-9365-1DC45B3F84D8}">
      <dgm:prSet/>
      <dgm:spPr/>
      <dgm:t>
        <a:bodyPr/>
        <a:lstStyle/>
        <a:p>
          <a:endParaRPr lang="ru-RU"/>
        </a:p>
      </dgm:t>
    </dgm:pt>
    <dgm:pt modelId="{935F0765-40C2-44CF-A61C-BB96249098F3}">
      <dgm:prSet phldrT="[Текст]"/>
      <dgm:spPr/>
      <dgm:t>
        <a:bodyPr/>
        <a:lstStyle/>
        <a:p>
          <a:r>
            <a:rPr lang="ru-RU" dirty="0" smtClean="0"/>
            <a:t>Физическое и интеллектуальное развитие детей</a:t>
          </a:r>
          <a:endParaRPr lang="ru-RU" dirty="0"/>
        </a:p>
      </dgm:t>
    </dgm:pt>
    <dgm:pt modelId="{610AA479-69A3-49D0-A627-514F2FBB2DC9}" type="parTrans" cxnId="{3436A835-6A26-42CD-B504-9AEE7BA4C359}">
      <dgm:prSet/>
      <dgm:spPr/>
      <dgm:t>
        <a:bodyPr/>
        <a:lstStyle/>
        <a:p>
          <a:endParaRPr lang="ru-RU"/>
        </a:p>
      </dgm:t>
    </dgm:pt>
    <dgm:pt modelId="{A649256A-0074-4E03-BBF7-118C18DA57E4}" type="sibTrans" cxnId="{3436A835-6A26-42CD-B504-9AEE7BA4C359}">
      <dgm:prSet/>
      <dgm:spPr/>
      <dgm:t>
        <a:bodyPr/>
        <a:lstStyle/>
        <a:p>
          <a:endParaRPr lang="ru-RU"/>
        </a:p>
      </dgm:t>
    </dgm:pt>
    <dgm:pt modelId="{04ACEE33-E889-4934-980F-1D50BE6F87E1}" type="pres">
      <dgm:prSet presAssocID="{0A184744-834A-4F19-BBB9-D9950FC681B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1E3DF1-C36F-439E-80A7-1617609FF130}" type="pres">
      <dgm:prSet presAssocID="{22606FC7-F775-46C1-BEC6-357410703DC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67FFC7-7B47-4BFD-AC14-965E2783654C}" type="pres">
      <dgm:prSet presAssocID="{29E25649-7529-44DA-A361-32526CED575E}" presName="sibTrans" presStyleCnt="0"/>
      <dgm:spPr/>
    </dgm:pt>
    <dgm:pt modelId="{733F839E-9D68-418F-AE62-E8F1C0E7B1AE}" type="pres">
      <dgm:prSet presAssocID="{8D11BA4E-A1D4-4E97-9B39-D3F46426390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23CED4-D475-4A0D-AEEC-D92111B68F73}" type="pres">
      <dgm:prSet presAssocID="{FCA979FC-1048-4A62-903A-37C6C5BD9D82}" presName="sibTrans" presStyleCnt="0"/>
      <dgm:spPr/>
    </dgm:pt>
    <dgm:pt modelId="{5955D226-5837-4A91-B47A-4A7C0320C19E}" type="pres">
      <dgm:prSet presAssocID="{C802E237-5235-4958-8DC1-F149093D67F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922E0-58FE-4D0D-9512-BA16CA3F46DF}" type="pres">
      <dgm:prSet presAssocID="{79CE7273-F064-4FC5-85FD-8D088865B11B}" presName="sibTrans" presStyleCnt="0"/>
      <dgm:spPr/>
    </dgm:pt>
    <dgm:pt modelId="{47854413-B5B1-4612-A052-51F45BB70FBF}" type="pres">
      <dgm:prSet presAssocID="{935F0765-40C2-44CF-A61C-BB96249098F3}" presName="node" presStyleLbl="node1" presStyleIdx="3" presStyleCnt="4" custLinFactNeighborX="-30279" custLinFactNeighborY="-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D46B4F-373C-4B9B-9380-AD73DD04CEA0}" type="presOf" srcId="{C802E237-5235-4958-8DC1-F149093D67FD}" destId="{5955D226-5837-4A91-B47A-4A7C0320C19E}" srcOrd="0" destOrd="0" presId="urn:microsoft.com/office/officeart/2005/8/layout/hList6"/>
    <dgm:cxn modelId="{10A58CAE-491A-4098-ADBB-3AD81CE6512E}" srcId="{0A184744-834A-4F19-BBB9-D9950FC681BF}" destId="{22606FC7-F775-46C1-BEC6-357410703DCA}" srcOrd="0" destOrd="0" parTransId="{8895BE43-6139-427F-B2EB-43382F726F2F}" sibTransId="{29E25649-7529-44DA-A361-32526CED575E}"/>
    <dgm:cxn modelId="{88727BD0-5556-4D1E-BD6C-92F01C145762}" type="presOf" srcId="{22606FC7-F775-46C1-BEC6-357410703DCA}" destId="{6C1E3DF1-C36F-439E-80A7-1617609FF130}" srcOrd="0" destOrd="0" presId="urn:microsoft.com/office/officeart/2005/8/layout/hList6"/>
    <dgm:cxn modelId="{DCC1E4CC-4AB0-4A54-AC8A-E1202040B0F7}" srcId="{0A184744-834A-4F19-BBB9-D9950FC681BF}" destId="{8D11BA4E-A1D4-4E97-9B39-D3F46426390C}" srcOrd="1" destOrd="0" parTransId="{5D3F97DC-CC71-4D4F-B230-DCA3AE1AD832}" sibTransId="{FCA979FC-1048-4A62-903A-37C6C5BD9D82}"/>
    <dgm:cxn modelId="{3436A835-6A26-42CD-B504-9AEE7BA4C359}" srcId="{0A184744-834A-4F19-BBB9-D9950FC681BF}" destId="{935F0765-40C2-44CF-A61C-BB96249098F3}" srcOrd="3" destOrd="0" parTransId="{610AA479-69A3-49D0-A627-514F2FBB2DC9}" sibTransId="{A649256A-0074-4E03-BBF7-118C18DA57E4}"/>
    <dgm:cxn modelId="{79002553-C16C-43B1-AEFD-38F1B59FEAAD}" type="presOf" srcId="{935F0765-40C2-44CF-A61C-BB96249098F3}" destId="{47854413-B5B1-4612-A052-51F45BB70FBF}" srcOrd="0" destOrd="0" presId="urn:microsoft.com/office/officeart/2005/8/layout/hList6"/>
    <dgm:cxn modelId="{5082CCBD-F1C9-4D40-952E-AC72FBA7F067}" type="presOf" srcId="{0A184744-834A-4F19-BBB9-D9950FC681BF}" destId="{04ACEE33-E889-4934-980F-1D50BE6F87E1}" srcOrd="0" destOrd="0" presId="urn:microsoft.com/office/officeart/2005/8/layout/hList6"/>
    <dgm:cxn modelId="{09C19C1B-1E5D-4E5D-9A69-1343755C2231}" type="presOf" srcId="{8D11BA4E-A1D4-4E97-9B39-D3F46426390C}" destId="{733F839E-9D68-418F-AE62-E8F1C0E7B1AE}" srcOrd="0" destOrd="0" presId="urn:microsoft.com/office/officeart/2005/8/layout/hList6"/>
    <dgm:cxn modelId="{C43B2D6B-EF86-4DE2-9365-1DC45B3F84D8}" srcId="{0A184744-834A-4F19-BBB9-D9950FC681BF}" destId="{C802E237-5235-4958-8DC1-F149093D67FD}" srcOrd="2" destOrd="0" parTransId="{9B464B25-A8BC-4FA8-B8A7-D551FB2895E2}" sibTransId="{79CE7273-F064-4FC5-85FD-8D088865B11B}"/>
    <dgm:cxn modelId="{5793340F-64E5-4737-A97B-2876C60441B3}" type="presParOf" srcId="{04ACEE33-E889-4934-980F-1D50BE6F87E1}" destId="{6C1E3DF1-C36F-439E-80A7-1617609FF130}" srcOrd="0" destOrd="0" presId="urn:microsoft.com/office/officeart/2005/8/layout/hList6"/>
    <dgm:cxn modelId="{59AF333B-687A-4A7D-90AA-3AA858845E0F}" type="presParOf" srcId="{04ACEE33-E889-4934-980F-1D50BE6F87E1}" destId="{5467FFC7-7B47-4BFD-AC14-965E2783654C}" srcOrd="1" destOrd="0" presId="urn:microsoft.com/office/officeart/2005/8/layout/hList6"/>
    <dgm:cxn modelId="{AA7F43C9-BBEC-42A4-A720-B217016E07FC}" type="presParOf" srcId="{04ACEE33-E889-4934-980F-1D50BE6F87E1}" destId="{733F839E-9D68-418F-AE62-E8F1C0E7B1AE}" srcOrd="2" destOrd="0" presId="urn:microsoft.com/office/officeart/2005/8/layout/hList6"/>
    <dgm:cxn modelId="{0F23C78C-F98B-4C46-AC35-5F17106B9FE8}" type="presParOf" srcId="{04ACEE33-E889-4934-980F-1D50BE6F87E1}" destId="{7B23CED4-D475-4A0D-AEEC-D92111B68F73}" srcOrd="3" destOrd="0" presId="urn:microsoft.com/office/officeart/2005/8/layout/hList6"/>
    <dgm:cxn modelId="{15A84780-1BD2-4D77-A884-042FBE7E8F79}" type="presParOf" srcId="{04ACEE33-E889-4934-980F-1D50BE6F87E1}" destId="{5955D226-5837-4A91-B47A-4A7C0320C19E}" srcOrd="4" destOrd="0" presId="urn:microsoft.com/office/officeart/2005/8/layout/hList6"/>
    <dgm:cxn modelId="{BA7B9C2D-51A5-4FEA-B0A6-77B80A185E14}" type="presParOf" srcId="{04ACEE33-E889-4934-980F-1D50BE6F87E1}" destId="{486922E0-58FE-4D0D-9512-BA16CA3F46DF}" srcOrd="5" destOrd="0" presId="urn:microsoft.com/office/officeart/2005/8/layout/hList6"/>
    <dgm:cxn modelId="{01D87279-CA26-4695-AA7C-398E3C39D33C}" type="presParOf" srcId="{04ACEE33-E889-4934-980F-1D50BE6F87E1}" destId="{47854413-B5B1-4612-A052-51F45BB70FB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87A98C-F6A5-4B6D-B411-3B906519E801}" type="doc">
      <dgm:prSet loTypeId="urn:microsoft.com/office/officeart/2005/8/layout/venn1" loCatId="relationship" qsTypeId="urn:microsoft.com/office/officeart/2005/8/quickstyle/simple2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F4C5B4A0-0422-4C86-9959-8160E115812C}">
      <dgm:prSet phldrT="[Текст]" custT="1"/>
      <dgm:spPr/>
      <dgm:t>
        <a:bodyPr/>
        <a:lstStyle/>
        <a:p>
          <a:r>
            <a:rPr lang="ru-RU" sz="1800" dirty="0" smtClean="0"/>
            <a:t>Работа с детьми</a:t>
          </a:r>
          <a:endParaRPr lang="ru-RU" sz="1800" dirty="0"/>
        </a:p>
      </dgm:t>
    </dgm:pt>
    <dgm:pt modelId="{189F4624-75DA-4D55-963A-C519D51EA439}" type="parTrans" cxnId="{ADAA5561-FEBE-4B93-B12B-1677D33CBA72}">
      <dgm:prSet/>
      <dgm:spPr/>
      <dgm:t>
        <a:bodyPr/>
        <a:lstStyle/>
        <a:p>
          <a:endParaRPr lang="ru-RU"/>
        </a:p>
      </dgm:t>
    </dgm:pt>
    <dgm:pt modelId="{8DDD5D9C-3657-46EB-9CDC-085F6201E60A}" type="sibTrans" cxnId="{ADAA5561-FEBE-4B93-B12B-1677D33CBA72}">
      <dgm:prSet/>
      <dgm:spPr/>
      <dgm:t>
        <a:bodyPr/>
        <a:lstStyle/>
        <a:p>
          <a:endParaRPr lang="ru-RU"/>
        </a:p>
      </dgm:t>
    </dgm:pt>
    <dgm:pt modelId="{F73824CF-ABBA-4C2D-A6DE-95819F17CE4C}">
      <dgm:prSet phldrT="[Текст]" custT="1"/>
      <dgm:spPr/>
      <dgm:t>
        <a:bodyPr/>
        <a:lstStyle/>
        <a:p>
          <a:r>
            <a:rPr lang="ru-RU" sz="1800" dirty="0" smtClean="0"/>
            <a:t>Работа с родителям</a:t>
          </a:r>
          <a:endParaRPr lang="ru-RU" sz="1800" dirty="0"/>
        </a:p>
      </dgm:t>
    </dgm:pt>
    <dgm:pt modelId="{073653F2-4C3B-4919-906D-CA7AA292B4BF}" type="parTrans" cxnId="{4960B5E7-E208-4622-BAA2-FDBD9E7FEEC5}">
      <dgm:prSet/>
      <dgm:spPr/>
      <dgm:t>
        <a:bodyPr/>
        <a:lstStyle/>
        <a:p>
          <a:endParaRPr lang="ru-RU"/>
        </a:p>
      </dgm:t>
    </dgm:pt>
    <dgm:pt modelId="{B6673374-9472-4ACE-A659-66BFF53BA181}" type="sibTrans" cxnId="{4960B5E7-E208-4622-BAA2-FDBD9E7FEEC5}">
      <dgm:prSet/>
      <dgm:spPr/>
      <dgm:t>
        <a:bodyPr/>
        <a:lstStyle/>
        <a:p>
          <a:endParaRPr lang="ru-RU"/>
        </a:p>
      </dgm:t>
    </dgm:pt>
    <dgm:pt modelId="{C07AD4B9-A6CF-455A-AAB9-BAF9426FF546}">
      <dgm:prSet phldrT="[Текст]" custT="1"/>
      <dgm:spPr/>
      <dgm:t>
        <a:bodyPr/>
        <a:lstStyle/>
        <a:p>
          <a:r>
            <a:rPr lang="ru-RU" sz="1800" dirty="0" smtClean="0"/>
            <a:t>Диссеминация опыта</a:t>
          </a:r>
          <a:endParaRPr lang="ru-RU" sz="1800" dirty="0"/>
        </a:p>
      </dgm:t>
    </dgm:pt>
    <dgm:pt modelId="{2B647840-2EE6-4DFA-93D1-22EC17D84677}" type="sibTrans" cxnId="{A41BC0F5-D8A2-42AE-A02A-9CCD4BA7640F}">
      <dgm:prSet/>
      <dgm:spPr/>
      <dgm:t>
        <a:bodyPr/>
        <a:lstStyle/>
        <a:p>
          <a:endParaRPr lang="ru-RU"/>
        </a:p>
      </dgm:t>
    </dgm:pt>
    <dgm:pt modelId="{42A99579-DA73-4A88-B70B-109236F8F83F}" type="parTrans" cxnId="{A41BC0F5-D8A2-42AE-A02A-9CCD4BA7640F}">
      <dgm:prSet/>
      <dgm:spPr/>
      <dgm:t>
        <a:bodyPr/>
        <a:lstStyle/>
        <a:p>
          <a:endParaRPr lang="ru-RU"/>
        </a:p>
      </dgm:t>
    </dgm:pt>
    <dgm:pt modelId="{1FF2289E-1652-4203-9326-7272E9B0A5CE}" type="pres">
      <dgm:prSet presAssocID="{8087A98C-F6A5-4B6D-B411-3B906519E80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C5769B-F9CF-497E-8247-72CD4B6903FF}" type="pres">
      <dgm:prSet presAssocID="{F4C5B4A0-0422-4C86-9959-8160E115812C}" presName="circ1" presStyleLbl="vennNode1" presStyleIdx="0" presStyleCnt="3"/>
      <dgm:spPr/>
      <dgm:t>
        <a:bodyPr/>
        <a:lstStyle/>
        <a:p>
          <a:endParaRPr lang="ru-RU"/>
        </a:p>
      </dgm:t>
    </dgm:pt>
    <dgm:pt modelId="{B5357EB3-CCCE-4DBF-B93C-82BA622218DE}" type="pres">
      <dgm:prSet presAssocID="{F4C5B4A0-0422-4C86-9959-8160E115812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BA5F10-474A-4A49-879C-DED9FAD32E32}" type="pres">
      <dgm:prSet presAssocID="{F73824CF-ABBA-4C2D-A6DE-95819F17CE4C}" presName="circ2" presStyleLbl="vennNode1" presStyleIdx="1" presStyleCnt="3"/>
      <dgm:spPr/>
      <dgm:t>
        <a:bodyPr/>
        <a:lstStyle/>
        <a:p>
          <a:endParaRPr lang="ru-RU"/>
        </a:p>
      </dgm:t>
    </dgm:pt>
    <dgm:pt modelId="{C8EE8608-DC95-4D9E-AF99-B3A640BCA39A}" type="pres">
      <dgm:prSet presAssocID="{F73824CF-ABBA-4C2D-A6DE-95819F17CE4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126C6-37AE-4A59-A33C-E86DC2D56020}" type="pres">
      <dgm:prSet presAssocID="{C07AD4B9-A6CF-455A-AAB9-BAF9426FF546}" presName="circ3" presStyleLbl="vennNode1" presStyleIdx="2" presStyleCnt="3"/>
      <dgm:spPr/>
      <dgm:t>
        <a:bodyPr/>
        <a:lstStyle/>
        <a:p>
          <a:endParaRPr lang="ru-RU"/>
        </a:p>
      </dgm:t>
    </dgm:pt>
    <dgm:pt modelId="{DAEDAD46-436E-443A-A219-AA0A09849A23}" type="pres">
      <dgm:prSet presAssocID="{C07AD4B9-A6CF-455A-AAB9-BAF9426FF54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388C1A-274B-4ECC-A930-E4C0BA623046}" type="presOf" srcId="{C07AD4B9-A6CF-455A-AAB9-BAF9426FF546}" destId="{DAEDAD46-436E-443A-A219-AA0A09849A23}" srcOrd="1" destOrd="0" presId="urn:microsoft.com/office/officeart/2005/8/layout/venn1"/>
    <dgm:cxn modelId="{EC60031E-F6E6-45AE-AC17-CBFEB4ED7E7A}" type="presOf" srcId="{F4C5B4A0-0422-4C86-9959-8160E115812C}" destId="{2CC5769B-F9CF-497E-8247-72CD4B6903FF}" srcOrd="0" destOrd="0" presId="urn:microsoft.com/office/officeart/2005/8/layout/venn1"/>
    <dgm:cxn modelId="{A9385401-C3C0-4426-B0D0-382056DEFD3E}" type="presOf" srcId="{8087A98C-F6A5-4B6D-B411-3B906519E801}" destId="{1FF2289E-1652-4203-9326-7272E9B0A5CE}" srcOrd="0" destOrd="0" presId="urn:microsoft.com/office/officeart/2005/8/layout/venn1"/>
    <dgm:cxn modelId="{35D2810A-6024-4064-B0F9-BC9D9BAE5E23}" type="presOf" srcId="{F73824CF-ABBA-4C2D-A6DE-95819F17CE4C}" destId="{C8EE8608-DC95-4D9E-AF99-B3A640BCA39A}" srcOrd="1" destOrd="0" presId="urn:microsoft.com/office/officeart/2005/8/layout/venn1"/>
    <dgm:cxn modelId="{857F470E-BA83-438D-9F7D-BCDDC37B840D}" type="presOf" srcId="{F4C5B4A0-0422-4C86-9959-8160E115812C}" destId="{B5357EB3-CCCE-4DBF-B93C-82BA622218DE}" srcOrd="1" destOrd="0" presId="urn:microsoft.com/office/officeart/2005/8/layout/venn1"/>
    <dgm:cxn modelId="{CC642ED3-AD0A-4698-BBF4-61B865DC8AFF}" type="presOf" srcId="{C07AD4B9-A6CF-455A-AAB9-BAF9426FF546}" destId="{DB3126C6-37AE-4A59-A33C-E86DC2D56020}" srcOrd="0" destOrd="0" presId="urn:microsoft.com/office/officeart/2005/8/layout/venn1"/>
    <dgm:cxn modelId="{A41BC0F5-D8A2-42AE-A02A-9CCD4BA7640F}" srcId="{8087A98C-F6A5-4B6D-B411-3B906519E801}" destId="{C07AD4B9-A6CF-455A-AAB9-BAF9426FF546}" srcOrd="2" destOrd="0" parTransId="{42A99579-DA73-4A88-B70B-109236F8F83F}" sibTransId="{2B647840-2EE6-4DFA-93D1-22EC17D84677}"/>
    <dgm:cxn modelId="{161636D8-FB66-48EB-846A-1D41FE0AAF99}" type="presOf" srcId="{F73824CF-ABBA-4C2D-A6DE-95819F17CE4C}" destId="{30BA5F10-474A-4A49-879C-DED9FAD32E32}" srcOrd="0" destOrd="0" presId="urn:microsoft.com/office/officeart/2005/8/layout/venn1"/>
    <dgm:cxn modelId="{ADAA5561-FEBE-4B93-B12B-1677D33CBA72}" srcId="{8087A98C-F6A5-4B6D-B411-3B906519E801}" destId="{F4C5B4A0-0422-4C86-9959-8160E115812C}" srcOrd="0" destOrd="0" parTransId="{189F4624-75DA-4D55-963A-C519D51EA439}" sibTransId="{8DDD5D9C-3657-46EB-9CDC-085F6201E60A}"/>
    <dgm:cxn modelId="{4960B5E7-E208-4622-BAA2-FDBD9E7FEEC5}" srcId="{8087A98C-F6A5-4B6D-B411-3B906519E801}" destId="{F73824CF-ABBA-4C2D-A6DE-95819F17CE4C}" srcOrd="1" destOrd="0" parTransId="{073653F2-4C3B-4919-906D-CA7AA292B4BF}" sibTransId="{B6673374-9472-4ACE-A659-66BFF53BA181}"/>
    <dgm:cxn modelId="{992A2C3E-C0F5-46FB-91B9-47245B135F43}" type="presParOf" srcId="{1FF2289E-1652-4203-9326-7272E9B0A5CE}" destId="{2CC5769B-F9CF-497E-8247-72CD4B6903FF}" srcOrd="0" destOrd="0" presId="urn:microsoft.com/office/officeart/2005/8/layout/venn1"/>
    <dgm:cxn modelId="{03C3C7DC-01E4-45B7-BB6E-591AE88D6733}" type="presParOf" srcId="{1FF2289E-1652-4203-9326-7272E9B0A5CE}" destId="{B5357EB3-CCCE-4DBF-B93C-82BA622218DE}" srcOrd="1" destOrd="0" presId="urn:microsoft.com/office/officeart/2005/8/layout/venn1"/>
    <dgm:cxn modelId="{CC5397CB-2049-4FBC-A727-98374ECA8BDE}" type="presParOf" srcId="{1FF2289E-1652-4203-9326-7272E9B0A5CE}" destId="{30BA5F10-474A-4A49-879C-DED9FAD32E32}" srcOrd="2" destOrd="0" presId="urn:microsoft.com/office/officeart/2005/8/layout/venn1"/>
    <dgm:cxn modelId="{48D2796F-31D3-4A3E-96E1-0D717B5E8647}" type="presParOf" srcId="{1FF2289E-1652-4203-9326-7272E9B0A5CE}" destId="{C8EE8608-DC95-4D9E-AF99-B3A640BCA39A}" srcOrd="3" destOrd="0" presId="urn:microsoft.com/office/officeart/2005/8/layout/venn1"/>
    <dgm:cxn modelId="{6804A16D-2C3C-4DC0-BF1A-81BD2663C869}" type="presParOf" srcId="{1FF2289E-1652-4203-9326-7272E9B0A5CE}" destId="{DB3126C6-37AE-4A59-A33C-E86DC2D56020}" srcOrd="4" destOrd="0" presId="urn:microsoft.com/office/officeart/2005/8/layout/venn1"/>
    <dgm:cxn modelId="{C610D997-4F29-4AF3-9E17-E7726271C294}" type="presParOf" srcId="{1FF2289E-1652-4203-9326-7272E9B0A5CE}" destId="{DAEDAD46-436E-443A-A219-AA0A09849A2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058CC3-B396-46B8-AA1A-DF497A0238CE}" type="doc">
      <dgm:prSet loTypeId="urn:microsoft.com/office/officeart/2005/8/layout/cycle8" loCatId="cycle" qsTypeId="urn:microsoft.com/office/officeart/2005/8/quickstyle/simple5" qsCatId="simple" csTypeId="urn:microsoft.com/office/officeart/2005/8/colors/accent6_2" csCatId="accent6" phldr="1"/>
      <dgm:spPr/>
    </dgm:pt>
    <dgm:pt modelId="{C9630278-4FC0-44DD-9CF9-BE2A6C691CFC}">
      <dgm:prSet phldrT="[Текст]"/>
      <dgm:spPr/>
      <dgm:t>
        <a:bodyPr/>
        <a:lstStyle/>
        <a:p>
          <a:r>
            <a:rPr lang="ru-RU" dirty="0" smtClean="0"/>
            <a:t>Индивидуальная работа с детьми</a:t>
          </a:r>
          <a:endParaRPr lang="ru-RU" dirty="0"/>
        </a:p>
      </dgm:t>
    </dgm:pt>
    <dgm:pt modelId="{F4085B74-8DD9-4590-B65C-5E1C633D93D4}" type="parTrans" cxnId="{E3D9D6E7-ED41-4281-BCF4-4F79F345FFB8}">
      <dgm:prSet/>
      <dgm:spPr/>
      <dgm:t>
        <a:bodyPr/>
        <a:lstStyle/>
        <a:p>
          <a:endParaRPr lang="ru-RU"/>
        </a:p>
      </dgm:t>
    </dgm:pt>
    <dgm:pt modelId="{D2E5338B-5D02-4F96-B1F9-23BD26B5AC89}" type="sibTrans" cxnId="{E3D9D6E7-ED41-4281-BCF4-4F79F345FFB8}">
      <dgm:prSet/>
      <dgm:spPr/>
      <dgm:t>
        <a:bodyPr/>
        <a:lstStyle/>
        <a:p>
          <a:endParaRPr lang="ru-RU"/>
        </a:p>
      </dgm:t>
    </dgm:pt>
    <dgm:pt modelId="{6CD0DFFE-FCDD-4091-B8CE-C4823FE707BA}">
      <dgm:prSet phldrT="[Текст]"/>
      <dgm:spPr/>
      <dgm:t>
        <a:bodyPr/>
        <a:lstStyle/>
        <a:p>
          <a:r>
            <a:rPr lang="ru-RU" dirty="0" smtClean="0"/>
            <a:t>Интегрированные занятия </a:t>
          </a:r>
          <a:endParaRPr lang="ru-RU" dirty="0"/>
        </a:p>
      </dgm:t>
    </dgm:pt>
    <dgm:pt modelId="{AFCFED57-BF85-4EDF-A2E7-BE1953782A7B}" type="parTrans" cxnId="{ED6264A5-9037-49AD-AE8D-E5CDD18476C7}">
      <dgm:prSet/>
      <dgm:spPr/>
      <dgm:t>
        <a:bodyPr/>
        <a:lstStyle/>
        <a:p>
          <a:endParaRPr lang="ru-RU"/>
        </a:p>
      </dgm:t>
    </dgm:pt>
    <dgm:pt modelId="{81F300DC-2C62-4442-9204-E533D8EA87DD}" type="sibTrans" cxnId="{ED6264A5-9037-49AD-AE8D-E5CDD18476C7}">
      <dgm:prSet/>
      <dgm:spPr/>
      <dgm:t>
        <a:bodyPr/>
        <a:lstStyle/>
        <a:p>
          <a:endParaRPr lang="ru-RU"/>
        </a:p>
      </dgm:t>
    </dgm:pt>
    <dgm:pt modelId="{8D89D732-0AB5-4983-997E-2698C34AECAD}">
      <dgm:prSet phldrT="[Текст]"/>
      <dgm:spPr/>
      <dgm:t>
        <a:bodyPr/>
        <a:lstStyle/>
        <a:p>
          <a:r>
            <a:rPr lang="ru-RU" dirty="0" smtClean="0"/>
            <a:t>Игра-путешествие</a:t>
          </a:r>
          <a:endParaRPr lang="ru-RU" dirty="0"/>
        </a:p>
      </dgm:t>
    </dgm:pt>
    <dgm:pt modelId="{677E6CB8-A35C-4964-93E8-0476455F9487}" type="parTrans" cxnId="{BCEA4541-1327-478B-ACA9-76C0557861DD}">
      <dgm:prSet/>
      <dgm:spPr/>
      <dgm:t>
        <a:bodyPr/>
        <a:lstStyle/>
        <a:p>
          <a:endParaRPr lang="ru-RU"/>
        </a:p>
      </dgm:t>
    </dgm:pt>
    <dgm:pt modelId="{2CA19394-453D-4E20-9618-57F60420E543}" type="sibTrans" cxnId="{BCEA4541-1327-478B-ACA9-76C0557861DD}">
      <dgm:prSet/>
      <dgm:spPr/>
      <dgm:t>
        <a:bodyPr/>
        <a:lstStyle/>
        <a:p>
          <a:endParaRPr lang="ru-RU"/>
        </a:p>
      </dgm:t>
    </dgm:pt>
    <dgm:pt modelId="{B7F11478-818E-4218-9A22-1CB762D34F0C}">
      <dgm:prSet phldrT="[Текст]"/>
      <dgm:spPr/>
      <dgm:t>
        <a:bodyPr/>
        <a:lstStyle/>
        <a:p>
          <a:r>
            <a:rPr lang="ru-RU" dirty="0" smtClean="0"/>
            <a:t>Изготовление поделок на тематические праздники</a:t>
          </a:r>
          <a:endParaRPr lang="ru-RU" dirty="0"/>
        </a:p>
      </dgm:t>
    </dgm:pt>
    <dgm:pt modelId="{5E12F1B7-BA65-4B8C-8BDD-9FBABF1E811E}" type="parTrans" cxnId="{C5E76CB8-D681-4E6B-8270-EC488D16BD8A}">
      <dgm:prSet/>
      <dgm:spPr/>
      <dgm:t>
        <a:bodyPr/>
        <a:lstStyle/>
        <a:p>
          <a:endParaRPr lang="ru-RU"/>
        </a:p>
      </dgm:t>
    </dgm:pt>
    <dgm:pt modelId="{C76DFC3C-2D20-4988-8063-3542D87E9612}" type="sibTrans" cxnId="{C5E76CB8-D681-4E6B-8270-EC488D16BD8A}">
      <dgm:prSet/>
      <dgm:spPr/>
      <dgm:t>
        <a:bodyPr/>
        <a:lstStyle/>
        <a:p>
          <a:endParaRPr lang="ru-RU"/>
        </a:p>
      </dgm:t>
    </dgm:pt>
    <dgm:pt modelId="{94C833BD-4D52-4CAF-B8DE-291EF17D293A}">
      <dgm:prSet phldrT="[Текст]"/>
      <dgm:spPr/>
      <dgm:t>
        <a:bodyPr/>
        <a:lstStyle/>
        <a:p>
          <a:r>
            <a:rPr lang="ru-RU" dirty="0" smtClean="0"/>
            <a:t>Самостоятельная творческая деятельность</a:t>
          </a:r>
          <a:endParaRPr lang="ru-RU" dirty="0"/>
        </a:p>
      </dgm:t>
    </dgm:pt>
    <dgm:pt modelId="{786AB22A-FBBE-4528-AAC9-030205CFB002}" type="parTrans" cxnId="{EEFDBBF6-A459-43A7-AB32-3BAE0B43DD53}">
      <dgm:prSet/>
      <dgm:spPr/>
      <dgm:t>
        <a:bodyPr/>
        <a:lstStyle/>
        <a:p>
          <a:endParaRPr lang="ru-RU"/>
        </a:p>
      </dgm:t>
    </dgm:pt>
    <dgm:pt modelId="{F7FE62E5-B84F-4E52-B2CE-92511FBE1E5D}" type="sibTrans" cxnId="{EEFDBBF6-A459-43A7-AB32-3BAE0B43DD53}">
      <dgm:prSet/>
      <dgm:spPr/>
      <dgm:t>
        <a:bodyPr/>
        <a:lstStyle/>
        <a:p>
          <a:endParaRPr lang="ru-RU"/>
        </a:p>
      </dgm:t>
    </dgm:pt>
    <dgm:pt modelId="{CB6E1875-8B85-4A7B-9DBD-B3865DE4CFDF}" type="pres">
      <dgm:prSet presAssocID="{30058CC3-B396-46B8-AA1A-DF497A0238CE}" presName="compositeShape" presStyleCnt="0">
        <dgm:presLayoutVars>
          <dgm:chMax val="7"/>
          <dgm:dir/>
          <dgm:resizeHandles val="exact"/>
        </dgm:presLayoutVars>
      </dgm:prSet>
      <dgm:spPr/>
    </dgm:pt>
    <dgm:pt modelId="{0A326C20-0888-43AD-84F5-65036DA0920D}" type="pres">
      <dgm:prSet presAssocID="{30058CC3-B396-46B8-AA1A-DF497A0238CE}" presName="wedge1" presStyleLbl="node1" presStyleIdx="0" presStyleCnt="5"/>
      <dgm:spPr/>
      <dgm:t>
        <a:bodyPr/>
        <a:lstStyle/>
        <a:p>
          <a:endParaRPr lang="ru-RU"/>
        </a:p>
      </dgm:t>
    </dgm:pt>
    <dgm:pt modelId="{04A12B42-3C39-4D54-B4D0-FFF62B8CF27D}" type="pres">
      <dgm:prSet presAssocID="{30058CC3-B396-46B8-AA1A-DF497A0238CE}" presName="dummy1a" presStyleCnt="0"/>
      <dgm:spPr/>
    </dgm:pt>
    <dgm:pt modelId="{F80F0477-FD37-4911-9E0D-EDD451A459B6}" type="pres">
      <dgm:prSet presAssocID="{30058CC3-B396-46B8-AA1A-DF497A0238CE}" presName="dummy1b" presStyleCnt="0"/>
      <dgm:spPr/>
    </dgm:pt>
    <dgm:pt modelId="{EE0DA565-C379-450F-A31B-46398F5DD2D6}" type="pres">
      <dgm:prSet presAssocID="{30058CC3-B396-46B8-AA1A-DF497A0238CE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4931E9-0BF5-4487-82B6-D03895F63755}" type="pres">
      <dgm:prSet presAssocID="{30058CC3-B396-46B8-AA1A-DF497A0238CE}" presName="wedge2" presStyleLbl="node1" presStyleIdx="1" presStyleCnt="5"/>
      <dgm:spPr/>
      <dgm:t>
        <a:bodyPr/>
        <a:lstStyle/>
        <a:p>
          <a:endParaRPr lang="ru-RU"/>
        </a:p>
      </dgm:t>
    </dgm:pt>
    <dgm:pt modelId="{9F51FC61-E7D8-4112-80FF-EB0CC9E35F0F}" type="pres">
      <dgm:prSet presAssocID="{30058CC3-B396-46B8-AA1A-DF497A0238CE}" presName="dummy2a" presStyleCnt="0"/>
      <dgm:spPr/>
    </dgm:pt>
    <dgm:pt modelId="{86AD246B-CD71-4355-BBBE-9E56722BACE2}" type="pres">
      <dgm:prSet presAssocID="{30058CC3-B396-46B8-AA1A-DF497A0238CE}" presName="dummy2b" presStyleCnt="0"/>
      <dgm:spPr/>
    </dgm:pt>
    <dgm:pt modelId="{320572CA-DCC4-4271-A4C5-F328B5EFFF40}" type="pres">
      <dgm:prSet presAssocID="{30058CC3-B396-46B8-AA1A-DF497A0238CE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5BD142-C01D-4041-9147-AE9272D2CE6E}" type="pres">
      <dgm:prSet presAssocID="{30058CC3-B396-46B8-AA1A-DF497A0238CE}" presName="wedge3" presStyleLbl="node1" presStyleIdx="2" presStyleCnt="5"/>
      <dgm:spPr/>
      <dgm:t>
        <a:bodyPr/>
        <a:lstStyle/>
        <a:p>
          <a:endParaRPr lang="ru-RU"/>
        </a:p>
      </dgm:t>
    </dgm:pt>
    <dgm:pt modelId="{312AC317-2311-4724-8230-6A1352585E91}" type="pres">
      <dgm:prSet presAssocID="{30058CC3-B396-46B8-AA1A-DF497A0238CE}" presName="dummy3a" presStyleCnt="0"/>
      <dgm:spPr/>
    </dgm:pt>
    <dgm:pt modelId="{CE39D91B-8178-42D9-A7EC-DABAD458A8F4}" type="pres">
      <dgm:prSet presAssocID="{30058CC3-B396-46B8-AA1A-DF497A0238CE}" presName="dummy3b" presStyleCnt="0"/>
      <dgm:spPr/>
    </dgm:pt>
    <dgm:pt modelId="{9CAA3246-84D4-481A-956B-56AA68FD453E}" type="pres">
      <dgm:prSet presAssocID="{30058CC3-B396-46B8-AA1A-DF497A0238CE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D3886-8986-4908-A4E8-5247B9ADEF7B}" type="pres">
      <dgm:prSet presAssocID="{30058CC3-B396-46B8-AA1A-DF497A0238CE}" presName="wedge4" presStyleLbl="node1" presStyleIdx="3" presStyleCnt="5"/>
      <dgm:spPr/>
      <dgm:t>
        <a:bodyPr/>
        <a:lstStyle/>
        <a:p>
          <a:endParaRPr lang="ru-RU"/>
        </a:p>
      </dgm:t>
    </dgm:pt>
    <dgm:pt modelId="{7A81CFB8-76F7-43E1-A011-865A47EB5492}" type="pres">
      <dgm:prSet presAssocID="{30058CC3-B396-46B8-AA1A-DF497A0238CE}" presName="dummy4a" presStyleCnt="0"/>
      <dgm:spPr/>
    </dgm:pt>
    <dgm:pt modelId="{D784C9D0-410F-4143-8746-94C36E089458}" type="pres">
      <dgm:prSet presAssocID="{30058CC3-B396-46B8-AA1A-DF497A0238CE}" presName="dummy4b" presStyleCnt="0"/>
      <dgm:spPr/>
    </dgm:pt>
    <dgm:pt modelId="{94940370-3382-41C2-B1A5-C225E30225C4}" type="pres">
      <dgm:prSet presAssocID="{30058CC3-B396-46B8-AA1A-DF497A0238CE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D737C-3C93-4217-9B18-7A17F96A9898}" type="pres">
      <dgm:prSet presAssocID="{30058CC3-B396-46B8-AA1A-DF497A0238CE}" presName="wedge5" presStyleLbl="node1" presStyleIdx="4" presStyleCnt="5"/>
      <dgm:spPr/>
      <dgm:t>
        <a:bodyPr/>
        <a:lstStyle/>
        <a:p>
          <a:endParaRPr lang="ru-RU"/>
        </a:p>
      </dgm:t>
    </dgm:pt>
    <dgm:pt modelId="{3D5FE2E7-991A-411C-8731-EFC000EEA25E}" type="pres">
      <dgm:prSet presAssocID="{30058CC3-B396-46B8-AA1A-DF497A0238CE}" presName="dummy5a" presStyleCnt="0"/>
      <dgm:spPr/>
    </dgm:pt>
    <dgm:pt modelId="{82307833-650C-430E-9636-91D8DB91DFF3}" type="pres">
      <dgm:prSet presAssocID="{30058CC3-B396-46B8-AA1A-DF497A0238CE}" presName="dummy5b" presStyleCnt="0"/>
      <dgm:spPr/>
    </dgm:pt>
    <dgm:pt modelId="{CCD97B6E-5990-4FC5-8F54-96DC1526E168}" type="pres">
      <dgm:prSet presAssocID="{30058CC3-B396-46B8-AA1A-DF497A0238CE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AC7551-17F2-4064-8FB1-7323658BBC3A}" type="pres">
      <dgm:prSet presAssocID="{D2E5338B-5D02-4F96-B1F9-23BD26B5AC89}" presName="arrowWedge1" presStyleLbl="fgSibTrans2D1" presStyleIdx="0" presStyleCnt="5"/>
      <dgm:spPr/>
    </dgm:pt>
    <dgm:pt modelId="{36F5B35A-C733-4164-9ACF-E0CF9397F3D5}" type="pres">
      <dgm:prSet presAssocID="{81F300DC-2C62-4442-9204-E533D8EA87DD}" presName="arrowWedge2" presStyleLbl="fgSibTrans2D1" presStyleIdx="1" presStyleCnt="5" custLinFactNeighborX="188" custLinFactNeighborY="303"/>
      <dgm:spPr/>
    </dgm:pt>
    <dgm:pt modelId="{A2AD907F-98B0-48AF-B1BD-AC1AFEB150E0}" type="pres">
      <dgm:prSet presAssocID="{2CA19394-453D-4E20-9618-57F60420E543}" presName="arrowWedge3" presStyleLbl="fgSibTrans2D1" presStyleIdx="2" presStyleCnt="5"/>
      <dgm:spPr/>
    </dgm:pt>
    <dgm:pt modelId="{32F69AD0-BB06-4EA1-923A-2E9FE4B93290}" type="pres">
      <dgm:prSet presAssocID="{C76DFC3C-2D20-4988-8063-3542D87E9612}" presName="arrowWedge4" presStyleLbl="fgSibTrans2D1" presStyleIdx="3" presStyleCnt="5"/>
      <dgm:spPr/>
    </dgm:pt>
    <dgm:pt modelId="{AAC5B0A4-9E16-4DEC-9B29-82BE3075AC27}" type="pres">
      <dgm:prSet presAssocID="{F7FE62E5-B84F-4E52-B2CE-92511FBE1E5D}" presName="arrowWedge5" presStyleLbl="fgSibTrans2D1" presStyleIdx="4" presStyleCnt="5"/>
      <dgm:spPr/>
    </dgm:pt>
  </dgm:ptLst>
  <dgm:cxnLst>
    <dgm:cxn modelId="{E8D9791E-37C5-4B20-AF90-7DC29FB1601E}" type="presOf" srcId="{8D89D732-0AB5-4983-997E-2698C34AECAD}" destId="{9CAA3246-84D4-481A-956B-56AA68FD453E}" srcOrd="1" destOrd="0" presId="urn:microsoft.com/office/officeart/2005/8/layout/cycle8"/>
    <dgm:cxn modelId="{C5E76CB8-D681-4E6B-8270-EC488D16BD8A}" srcId="{30058CC3-B396-46B8-AA1A-DF497A0238CE}" destId="{B7F11478-818E-4218-9A22-1CB762D34F0C}" srcOrd="3" destOrd="0" parTransId="{5E12F1B7-BA65-4B8C-8BDD-9FBABF1E811E}" sibTransId="{C76DFC3C-2D20-4988-8063-3542D87E9612}"/>
    <dgm:cxn modelId="{E5CEA959-77FA-4403-9E79-0BDA8C54BD13}" type="presOf" srcId="{C9630278-4FC0-44DD-9CF9-BE2A6C691CFC}" destId="{EE0DA565-C379-450F-A31B-46398F5DD2D6}" srcOrd="1" destOrd="0" presId="urn:microsoft.com/office/officeart/2005/8/layout/cycle8"/>
    <dgm:cxn modelId="{9319C4F8-DF48-43F4-ACB7-9877749BFBFF}" type="presOf" srcId="{8D89D732-0AB5-4983-997E-2698C34AECAD}" destId="{EE5BD142-C01D-4041-9147-AE9272D2CE6E}" srcOrd="0" destOrd="0" presId="urn:microsoft.com/office/officeart/2005/8/layout/cycle8"/>
    <dgm:cxn modelId="{FF084112-12B4-4CFB-B1F2-8B7E8BE28FFB}" type="presOf" srcId="{B7F11478-818E-4218-9A22-1CB762D34F0C}" destId="{94940370-3382-41C2-B1A5-C225E30225C4}" srcOrd="1" destOrd="0" presId="urn:microsoft.com/office/officeart/2005/8/layout/cycle8"/>
    <dgm:cxn modelId="{67E6A26E-C043-4FD6-9AE2-19ECE399FE18}" type="presOf" srcId="{B7F11478-818E-4218-9A22-1CB762D34F0C}" destId="{8E9D3886-8986-4908-A4E8-5247B9ADEF7B}" srcOrd="0" destOrd="0" presId="urn:microsoft.com/office/officeart/2005/8/layout/cycle8"/>
    <dgm:cxn modelId="{BCEA4541-1327-478B-ACA9-76C0557861DD}" srcId="{30058CC3-B396-46B8-AA1A-DF497A0238CE}" destId="{8D89D732-0AB5-4983-997E-2698C34AECAD}" srcOrd="2" destOrd="0" parTransId="{677E6CB8-A35C-4964-93E8-0476455F9487}" sibTransId="{2CA19394-453D-4E20-9618-57F60420E543}"/>
    <dgm:cxn modelId="{EEFDBBF6-A459-43A7-AB32-3BAE0B43DD53}" srcId="{30058CC3-B396-46B8-AA1A-DF497A0238CE}" destId="{94C833BD-4D52-4CAF-B8DE-291EF17D293A}" srcOrd="4" destOrd="0" parTransId="{786AB22A-FBBE-4528-AAC9-030205CFB002}" sibTransId="{F7FE62E5-B84F-4E52-B2CE-92511FBE1E5D}"/>
    <dgm:cxn modelId="{C2FC4099-498B-4360-97C9-BC9EC321DE5C}" type="presOf" srcId="{94C833BD-4D52-4CAF-B8DE-291EF17D293A}" destId="{AEED737C-3C93-4217-9B18-7A17F96A9898}" srcOrd="0" destOrd="0" presId="urn:microsoft.com/office/officeart/2005/8/layout/cycle8"/>
    <dgm:cxn modelId="{E3D9D6E7-ED41-4281-BCF4-4F79F345FFB8}" srcId="{30058CC3-B396-46B8-AA1A-DF497A0238CE}" destId="{C9630278-4FC0-44DD-9CF9-BE2A6C691CFC}" srcOrd="0" destOrd="0" parTransId="{F4085B74-8DD9-4590-B65C-5E1C633D93D4}" sibTransId="{D2E5338B-5D02-4F96-B1F9-23BD26B5AC89}"/>
    <dgm:cxn modelId="{4083518E-DAD2-44EB-82E9-CC33B5300B73}" type="presOf" srcId="{30058CC3-B396-46B8-AA1A-DF497A0238CE}" destId="{CB6E1875-8B85-4A7B-9DBD-B3865DE4CFDF}" srcOrd="0" destOrd="0" presId="urn:microsoft.com/office/officeart/2005/8/layout/cycle8"/>
    <dgm:cxn modelId="{5F8F257A-26B9-4BED-B08E-730051512300}" type="presOf" srcId="{6CD0DFFE-FCDD-4091-B8CE-C4823FE707BA}" destId="{320572CA-DCC4-4271-A4C5-F328B5EFFF40}" srcOrd="1" destOrd="0" presId="urn:microsoft.com/office/officeart/2005/8/layout/cycle8"/>
    <dgm:cxn modelId="{1D09C0C6-5EE9-4022-92AE-67D3A187082E}" type="presOf" srcId="{94C833BD-4D52-4CAF-B8DE-291EF17D293A}" destId="{CCD97B6E-5990-4FC5-8F54-96DC1526E168}" srcOrd="1" destOrd="0" presId="urn:microsoft.com/office/officeart/2005/8/layout/cycle8"/>
    <dgm:cxn modelId="{99A12047-5957-48ED-9D3A-34219A01FF3D}" type="presOf" srcId="{6CD0DFFE-FCDD-4091-B8CE-C4823FE707BA}" destId="{FF4931E9-0BF5-4487-82B6-D03895F63755}" srcOrd="0" destOrd="0" presId="urn:microsoft.com/office/officeart/2005/8/layout/cycle8"/>
    <dgm:cxn modelId="{ED6264A5-9037-49AD-AE8D-E5CDD18476C7}" srcId="{30058CC3-B396-46B8-AA1A-DF497A0238CE}" destId="{6CD0DFFE-FCDD-4091-B8CE-C4823FE707BA}" srcOrd="1" destOrd="0" parTransId="{AFCFED57-BF85-4EDF-A2E7-BE1953782A7B}" sibTransId="{81F300DC-2C62-4442-9204-E533D8EA87DD}"/>
    <dgm:cxn modelId="{B3C6D4E0-E9D1-43A3-94CB-08DFA88268D3}" type="presOf" srcId="{C9630278-4FC0-44DD-9CF9-BE2A6C691CFC}" destId="{0A326C20-0888-43AD-84F5-65036DA0920D}" srcOrd="0" destOrd="0" presId="urn:microsoft.com/office/officeart/2005/8/layout/cycle8"/>
    <dgm:cxn modelId="{2D554695-97E0-4856-8BB6-43BF71BC5C99}" type="presParOf" srcId="{CB6E1875-8B85-4A7B-9DBD-B3865DE4CFDF}" destId="{0A326C20-0888-43AD-84F5-65036DA0920D}" srcOrd="0" destOrd="0" presId="urn:microsoft.com/office/officeart/2005/8/layout/cycle8"/>
    <dgm:cxn modelId="{3FF51F29-BAF6-4FF7-BE8F-3D7425BC7B65}" type="presParOf" srcId="{CB6E1875-8B85-4A7B-9DBD-B3865DE4CFDF}" destId="{04A12B42-3C39-4D54-B4D0-FFF62B8CF27D}" srcOrd="1" destOrd="0" presId="urn:microsoft.com/office/officeart/2005/8/layout/cycle8"/>
    <dgm:cxn modelId="{5DFD9AD2-994C-4681-871E-1B484FE81E30}" type="presParOf" srcId="{CB6E1875-8B85-4A7B-9DBD-B3865DE4CFDF}" destId="{F80F0477-FD37-4911-9E0D-EDD451A459B6}" srcOrd="2" destOrd="0" presId="urn:microsoft.com/office/officeart/2005/8/layout/cycle8"/>
    <dgm:cxn modelId="{5E78B6D1-ED9E-4970-B682-20ECADA206B6}" type="presParOf" srcId="{CB6E1875-8B85-4A7B-9DBD-B3865DE4CFDF}" destId="{EE0DA565-C379-450F-A31B-46398F5DD2D6}" srcOrd="3" destOrd="0" presId="urn:microsoft.com/office/officeart/2005/8/layout/cycle8"/>
    <dgm:cxn modelId="{6CFDB55D-3435-49E0-9FF9-7A71E74D2361}" type="presParOf" srcId="{CB6E1875-8B85-4A7B-9DBD-B3865DE4CFDF}" destId="{FF4931E9-0BF5-4487-82B6-D03895F63755}" srcOrd="4" destOrd="0" presId="urn:microsoft.com/office/officeart/2005/8/layout/cycle8"/>
    <dgm:cxn modelId="{420868A1-BF1C-4859-A140-0711ED99CCF1}" type="presParOf" srcId="{CB6E1875-8B85-4A7B-9DBD-B3865DE4CFDF}" destId="{9F51FC61-E7D8-4112-80FF-EB0CC9E35F0F}" srcOrd="5" destOrd="0" presId="urn:microsoft.com/office/officeart/2005/8/layout/cycle8"/>
    <dgm:cxn modelId="{7F100965-C188-4FE3-83D9-30F7E6257C2D}" type="presParOf" srcId="{CB6E1875-8B85-4A7B-9DBD-B3865DE4CFDF}" destId="{86AD246B-CD71-4355-BBBE-9E56722BACE2}" srcOrd="6" destOrd="0" presId="urn:microsoft.com/office/officeart/2005/8/layout/cycle8"/>
    <dgm:cxn modelId="{68450E3C-A640-4556-8459-CCB98F582DB0}" type="presParOf" srcId="{CB6E1875-8B85-4A7B-9DBD-B3865DE4CFDF}" destId="{320572CA-DCC4-4271-A4C5-F328B5EFFF40}" srcOrd="7" destOrd="0" presId="urn:microsoft.com/office/officeart/2005/8/layout/cycle8"/>
    <dgm:cxn modelId="{77BD9F68-CEC6-4F37-8BAE-4F710D5DD06A}" type="presParOf" srcId="{CB6E1875-8B85-4A7B-9DBD-B3865DE4CFDF}" destId="{EE5BD142-C01D-4041-9147-AE9272D2CE6E}" srcOrd="8" destOrd="0" presId="urn:microsoft.com/office/officeart/2005/8/layout/cycle8"/>
    <dgm:cxn modelId="{16DC830A-1374-46E4-9A1C-95281ECBBC5F}" type="presParOf" srcId="{CB6E1875-8B85-4A7B-9DBD-B3865DE4CFDF}" destId="{312AC317-2311-4724-8230-6A1352585E91}" srcOrd="9" destOrd="0" presId="urn:microsoft.com/office/officeart/2005/8/layout/cycle8"/>
    <dgm:cxn modelId="{58D094A5-588A-4786-BA92-79A42F995F93}" type="presParOf" srcId="{CB6E1875-8B85-4A7B-9DBD-B3865DE4CFDF}" destId="{CE39D91B-8178-42D9-A7EC-DABAD458A8F4}" srcOrd="10" destOrd="0" presId="urn:microsoft.com/office/officeart/2005/8/layout/cycle8"/>
    <dgm:cxn modelId="{2D84D398-DA49-444D-B2E2-B623BE59D8EE}" type="presParOf" srcId="{CB6E1875-8B85-4A7B-9DBD-B3865DE4CFDF}" destId="{9CAA3246-84D4-481A-956B-56AA68FD453E}" srcOrd="11" destOrd="0" presId="urn:microsoft.com/office/officeart/2005/8/layout/cycle8"/>
    <dgm:cxn modelId="{3248C33F-D633-4187-AB80-F97FFA1AF17F}" type="presParOf" srcId="{CB6E1875-8B85-4A7B-9DBD-B3865DE4CFDF}" destId="{8E9D3886-8986-4908-A4E8-5247B9ADEF7B}" srcOrd="12" destOrd="0" presId="urn:microsoft.com/office/officeart/2005/8/layout/cycle8"/>
    <dgm:cxn modelId="{49BDB415-39E6-4C08-811C-C680282DD86A}" type="presParOf" srcId="{CB6E1875-8B85-4A7B-9DBD-B3865DE4CFDF}" destId="{7A81CFB8-76F7-43E1-A011-865A47EB5492}" srcOrd="13" destOrd="0" presId="urn:microsoft.com/office/officeart/2005/8/layout/cycle8"/>
    <dgm:cxn modelId="{5E88D367-6D34-41AD-8410-A9C9D7BCF5C7}" type="presParOf" srcId="{CB6E1875-8B85-4A7B-9DBD-B3865DE4CFDF}" destId="{D784C9D0-410F-4143-8746-94C36E089458}" srcOrd="14" destOrd="0" presId="urn:microsoft.com/office/officeart/2005/8/layout/cycle8"/>
    <dgm:cxn modelId="{74B7A87E-893D-4075-9DC0-C43C641C62AB}" type="presParOf" srcId="{CB6E1875-8B85-4A7B-9DBD-B3865DE4CFDF}" destId="{94940370-3382-41C2-B1A5-C225E30225C4}" srcOrd="15" destOrd="0" presId="urn:microsoft.com/office/officeart/2005/8/layout/cycle8"/>
    <dgm:cxn modelId="{2FD1FC00-3F26-49C3-A837-D94969FE5EBF}" type="presParOf" srcId="{CB6E1875-8B85-4A7B-9DBD-B3865DE4CFDF}" destId="{AEED737C-3C93-4217-9B18-7A17F96A9898}" srcOrd="16" destOrd="0" presId="urn:microsoft.com/office/officeart/2005/8/layout/cycle8"/>
    <dgm:cxn modelId="{7EF70703-C430-4C3B-B02B-1B8B46FFD076}" type="presParOf" srcId="{CB6E1875-8B85-4A7B-9DBD-B3865DE4CFDF}" destId="{3D5FE2E7-991A-411C-8731-EFC000EEA25E}" srcOrd="17" destOrd="0" presId="urn:microsoft.com/office/officeart/2005/8/layout/cycle8"/>
    <dgm:cxn modelId="{C6D98DFA-5512-4D42-875E-574CC3BBEFB0}" type="presParOf" srcId="{CB6E1875-8B85-4A7B-9DBD-B3865DE4CFDF}" destId="{82307833-650C-430E-9636-91D8DB91DFF3}" srcOrd="18" destOrd="0" presId="urn:microsoft.com/office/officeart/2005/8/layout/cycle8"/>
    <dgm:cxn modelId="{A53F796E-58F3-4318-85A2-534686BEFC1C}" type="presParOf" srcId="{CB6E1875-8B85-4A7B-9DBD-B3865DE4CFDF}" destId="{CCD97B6E-5990-4FC5-8F54-96DC1526E168}" srcOrd="19" destOrd="0" presId="urn:microsoft.com/office/officeart/2005/8/layout/cycle8"/>
    <dgm:cxn modelId="{1A66EA9D-0589-46B2-B9B5-4797E40F57EC}" type="presParOf" srcId="{CB6E1875-8B85-4A7B-9DBD-B3865DE4CFDF}" destId="{E1AC7551-17F2-4064-8FB1-7323658BBC3A}" srcOrd="20" destOrd="0" presId="urn:microsoft.com/office/officeart/2005/8/layout/cycle8"/>
    <dgm:cxn modelId="{4D45A9E0-CF6F-45CF-80E6-64BBA663B868}" type="presParOf" srcId="{CB6E1875-8B85-4A7B-9DBD-B3865DE4CFDF}" destId="{36F5B35A-C733-4164-9ACF-E0CF9397F3D5}" srcOrd="21" destOrd="0" presId="urn:microsoft.com/office/officeart/2005/8/layout/cycle8"/>
    <dgm:cxn modelId="{0A92B125-849C-4D1C-83A2-F5C8D687BDFE}" type="presParOf" srcId="{CB6E1875-8B85-4A7B-9DBD-B3865DE4CFDF}" destId="{A2AD907F-98B0-48AF-B1BD-AC1AFEB150E0}" srcOrd="22" destOrd="0" presId="urn:microsoft.com/office/officeart/2005/8/layout/cycle8"/>
    <dgm:cxn modelId="{EC800CB7-FA7F-423E-8BC7-3D04C5068F61}" type="presParOf" srcId="{CB6E1875-8B85-4A7B-9DBD-B3865DE4CFDF}" destId="{32F69AD0-BB06-4EA1-923A-2E9FE4B93290}" srcOrd="23" destOrd="0" presId="urn:microsoft.com/office/officeart/2005/8/layout/cycle8"/>
    <dgm:cxn modelId="{C4D7BDA4-8374-4D0A-88E6-7E6B94C00909}" type="presParOf" srcId="{CB6E1875-8B85-4A7B-9DBD-B3865DE4CFDF}" destId="{AAC5B0A4-9E16-4DEC-9B29-82BE3075AC27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E6F48D-413F-4B69-B1CE-87296AF72FC1}" type="doc">
      <dgm:prSet loTypeId="urn:microsoft.com/office/officeart/2005/8/layout/vList6" loCatId="process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F2CB74C0-69AF-4BF8-B4AD-FD54A03F866E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002EAA17-33AE-4782-B772-AEDE14F494DC}" type="parTrans" cxnId="{7D9B0F4B-7458-4D51-86EB-4AE8AE37EFF9}">
      <dgm:prSet/>
      <dgm:spPr/>
      <dgm:t>
        <a:bodyPr/>
        <a:lstStyle/>
        <a:p>
          <a:endParaRPr lang="ru-RU"/>
        </a:p>
      </dgm:t>
    </dgm:pt>
    <dgm:pt modelId="{0FD1670A-43B5-458E-A215-2D7CC04A8751}" type="sibTrans" cxnId="{7D9B0F4B-7458-4D51-86EB-4AE8AE37EFF9}">
      <dgm:prSet/>
      <dgm:spPr/>
      <dgm:t>
        <a:bodyPr/>
        <a:lstStyle/>
        <a:p>
          <a:endParaRPr lang="ru-RU"/>
        </a:p>
      </dgm:t>
    </dgm:pt>
    <dgm:pt modelId="{8DCF715A-BDC1-4F5E-9C12-82B18C715C48}">
      <dgm:prSet phldrT="[Текст]"/>
      <dgm:spPr/>
      <dgm:t>
        <a:bodyPr/>
        <a:lstStyle/>
        <a:p>
          <a:r>
            <a:rPr lang="ru-RU" dirty="0" smtClean="0"/>
            <a:t>выставки совместных работ</a:t>
          </a:r>
          <a:endParaRPr lang="ru-RU" dirty="0"/>
        </a:p>
      </dgm:t>
    </dgm:pt>
    <dgm:pt modelId="{61BD602A-B52E-4DEA-84BB-72ADEF843B31}" type="parTrans" cxnId="{6EB5CC66-16BD-47E0-909C-5D92CA031ACE}">
      <dgm:prSet/>
      <dgm:spPr/>
      <dgm:t>
        <a:bodyPr/>
        <a:lstStyle/>
        <a:p>
          <a:endParaRPr lang="ru-RU"/>
        </a:p>
      </dgm:t>
    </dgm:pt>
    <dgm:pt modelId="{A7EE606A-3D60-4EBE-A60C-413F099EC5BD}" type="sibTrans" cxnId="{6EB5CC66-16BD-47E0-909C-5D92CA031ACE}">
      <dgm:prSet/>
      <dgm:spPr/>
      <dgm:t>
        <a:bodyPr/>
        <a:lstStyle/>
        <a:p>
          <a:endParaRPr lang="ru-RU"/>
        </a:p>
      </dgm:t>
    </dgm:pt>
    <dgm:pt modelId="{CD724FD4-2B06-400B-8ECA-EAE36C98E720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28EFEB98-B373-4BDC-8B8D-D3534AA245AF}" type="parTrans" cxnId="{04AAD67B-FF92-47A2-AC9A-DF64F222D86F}">
      <dgm:prSet/>
      <dgm:spPr/>
      <dgm:t>
        <a:bodyPr/>
        <a:lstStyle/>
        <a:p>
          <a:endParaRPr lang="ru-RU"/>
        </a:p>
      </dgm:t>
    </dgm:pt>
    <dgm:pt modelId="{DBD60117-5E96-4121-97DA-326502FF3D8A}" type="sibTrans" cxnId="{04AAD67B-FF92-47A2-AC9A-DF64F222D86F}">
      <dgm:prSet/>
      <dgm:spPr/>
      <dgm:t>
        <a:bodyPr/>
        <a:lstStyle/>
        <a:p>
          <a:endParaRPr lang="ru-RU"/>
        </a:p>
      </dgm:t>
    </dgm:pt>
    <dgm:pt modelId="{72AB0FEB-3EF1-471A-A728-3783B145E291}">
      <dgm:prSet phldrT="[Текст]"/>
      <dgm:spPr/>
      <dgm:t>
        <a:bodyPr/>
        <a:lstStyle/>
        <a:p>
          <a:r>
            <a:rPr lang="ru-RU" dirty="0" smtClean="0"/>
            <a:t>брошюры</a:t>
          </a:r>
          <a:endParaRPr lang="ru-RU" dirty="0"/>
        </a:p>
      </dgm:t>
    </dgm:pt>
    <dgm:pt modelId="{D2015783-24A3-404F-9581-89863B1B7AAC}" type="sibTrans" cxnId="{8A6BDE57-5057-4BBE-A2E9-C1FD3E7DD5F3}">
      <dgm:prSet/>
      <dgm:spPr/>
      <dgm:t>
        <a:bodyPr/>
        <a:lstStyle/>
        <a:p>
          <a:endParaRPr lang="ru-RU"/>
        </a:p>
      </dgm:t>
    </dgm:pt>
    <dgm:pt modelId="{48C34CE0-252B-4845-B136-F64B251FF417}" type="parTrans" cxnId="{8A6BDE57-5057-4BBE-A2E9-C1FD3E7DD5F3}">
      <dgm:prSet/>
      <dgm:spPr/>
      <dgm:t>
        <a:bodyPr/>
        <a:lstStyle/>
        <a:p>
          <a:endParaRPr lang="ru-RU"/>
        </a:p>
      </dgm:t>
    </dgm:pt>
    <dgm:pt modelId="{4374EF18-3810-4A1C-8CF6-CEFA7BCF09C8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BEEF9EA-CC72-4547-9ADB-2F56E2CF88F6}" type="sibTrans" cxnId="{136DBFF4-034C-4175-94C9-CED60F2CF805}">
      <dgm:prSet/>
      <dgm:spPr/>
      <dgm:t>
        <a:bodyPr/>
        <a:lstStyle/>
        <a:p>
          <a:endParaRPr lang="ru-RU"/>
        </a:p>
      </dgm:t>
    </dgm:pt>
    <dgm:pt modelId="{F424FD2F-ED63-4DB1-B8BA-F0DA322D68E2}" type="parTrans" cxnId="{136DBFF4-034C-4175-94C9-CED60F2CF805}">
      <dgm:prSet/>
      <dgm:spPr/>
      <dgm:t>
        <a:bodyPr/>
        <a:lstStyle/>
        <a:p>
          <a:endParaRPr lang="ru-RU"/>
        </a:p>
      </dgm:t>
    </dgm:pt>
    <dgm:pt modelId="{2FC916A3-BFD2-4B51-8901-CC0FB4E0BD12}">
      <dgm:prSet/>
      <dgm:spPr/>
      <dgm:t>
        <a:bodyPr/>
        <a:lstStyle/>
        <a:p>
          <a:r>
            <a:rPr lang="ru-RU" dirty="0" smtClean="0"/>
            <a:t>консультации</a:t>
          </a:r>
          <a:endParaRPr lang="ru-RU" dirty="0"/>
        </a:p>
      </dgm:t>
    </dgm:pt>
    <dgm:pt modelId="{1899AD54-B10C-474A-9558-E4EFE3A93F81}" type="parTrans" cxnId="{4083DEDB-A10E-4E3A-92CB-95D36E45BC09}">
      <dgm:prSet/>
      <dgm:spPr/>
      <dgm:t>
        <a:bodyPr/>
        <a:lstStyle/>
        <a:p>
          <a:endParaRPr lang="ru-RU"/>
        </a:p>
      </dgm:t>
    </dgm:pt>
    <dgm:pt modelId="{012D3113-5B1D-4C37-A3AD-E0775E4ABE1A}" type="sibTrans" cxnId="{4083DEDB-A10E-4E3A-92CB-95D36E45BC09}">
      <dgm:prSet/>
      <dgm:spPr/>
      <dgm:t>
        <a:bodyPr/>
        <a:lstStyle/>
        <a:p>
          <a:endParaRPr lang="ru-RU"/>
        </a:p>
      </dgm:t>
    </dgm:pt>
    <dgm:pt modelId="{F374CAB4-FC8A-48A5-8E76-833B3D49FA0D}">
      <dgm:prSet/>
      <dgm:spPr/>
      <dgm:t>
        <a:bodyPr/>
        <a:lstStyle/>
        <a:p>
          <a:endParaRPr lang="ru-RU" dirty="0"/>
        </a:p>
      </dgm:t>
    </dgm:pt>
    <dgm:pt modelId="{9316041E-8560-4872-ABBF-9C7A54BD8DA4}" type="parTrans" cxnId="{4F00FFB3-A550-4215-B75B-2818A6A44274}">
      <dgm:prSet/>
      <dgm:spPr/>
      <dgm:t>
        <a:bodyPr/>
        <a:lstStyle/>
        <a:p>
          <a:endParaRPr lang="ru-RU"/>
        </a:p>
      </dgm:t>
    </dgm:pt>
    <dgm:pt modelId="{41645E7D-3817-4D54-A8DF-304B3C4A0205}" type="sibTrans" cxnId="{4F00FFB3-A550-4215-B75B-2818A6A44274}">
      <dgm:prSet/>
      <dgm:spPr/>
      <dgm:t>
        <a:bodyPr/>
        <a:lstStyle/>
        <a:p>
          <a:endParaRPr lang="ru-RU"/>
        </a:p>
      </dgm:t>
    </dgm:pt>
    <dgm:pt modelId="{876EB27E-2742-47F2-8032-D4BFB6F22D82}">
      <dgm:prSet phldrT="[Текст]"/>
      <dgm:spPr/>
      <dgm:t>
        <a:bodyPr/>
        <a:lstStyle/>
        <a:p>
          <a:endParaRPr lang="ru-RU" dirty="0"/>
        </a:p>
      </dgm:t>
    </dgm:pt>
    <dgm:pt modelId="{85995735-E187-4CA5-99A7-EE8A10E43E7A}" type="parTrans" cxnId="{DB1A9F4A-8976-40B4-B295-BF46BA4D07F4}">
      <dgm:prSet/>
      <dgm:spPr/>
      <dgm:t>
        <a:bodyPr/>
        <a:lstStyle/>
        <a:p>
          <a:endParaRPr lang="ru-RU"/>
        </a:p>
      </dgm:t>
    </dgm:pt>
    <dgm:pt modelId="{EC2E4187-274C-4076-92E7-FA0004ADED28}" type="sibTrans" cxnId="{DB1A9F4A-8976-40B4-B295-BF46BA4D07F4}">
      <dgm:prSet/>
      <dgm:spPr/>
      <dgm:t>
        <a:bodyPr/>
        <a:lstStyle/>
        <a:p>
          <a:endParaRPr lang="ru-RU"/>
        </a:p>
      </dgm:t>
    </dgm:pt>
    <dgm:pt modelId="{8E939617-2858-4D21-945F-EFC2DFDB7F77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751B7823-5C86-4AAE-B697-38EC516D2DD5}" type="parTrans" cxnId="{AC4FC651-6B08-4610-A2E5-F1532C760E47}">
      <dgm:prSet/>
      <dgm:spPr/>
      <dgm:t>
        <a:bodyPr/>
        <a:lstStyle/>
        <a:p>
          <a:endParaRPr lang="ru-RU"/>
        </a:p>
      </dgm:t>
    </dgm:pt>
    <dgm:pt modelId="{99BDAF14-EDE0-46BA-A0DD-F25DC3718475}" type="sibTrans" cxnId="{AC4FC651-6B08-4610-A2E5-F1532C760E47}">
      <dgm:prSet/>
      <dgm:spPr/>
      <dgm:t>
        <a:bodyPr/>
        <a:lstStyle/>
        <a:p>
          <a:endParaRPr lang="ru-RU"/>
        </a:p>
      </dgm:t>
    </dgm:pt>
    <dgm:pt modelId="{FA572C2C-E85F-4102-ABBE-3E50344507DB}">
      <dgm:prSet/>
      <dgm:spPr/>
      <dgm:t>
        <a:bodyPr/>
        <a:lstStyle/>
        <a:p>
          <a:r>
            <a:rPr lang="ru-RU" dirty="0" smtClean="0"/>
            <a:t>картотека игр с пластилином для домашних занятий с ребенком</a:t>
          </a:r>
          <a:endParaRPr lang="ru-RU" dirty="0"/>
        </a:p>
      </dgm:t>
    </dgm:pt>
    <dgm:pt modelId="{565755AC-A157-4B9F-A176-42792769F0BF}" type="parTrans" cxnId="{25F8195B-2EB1-4B26-BEC8-8E6211F0F1F9}">
      <dgm:prSet/>
      <dgm:spPr/>
    </dgm:pt>
    <dgm:pt modelId="{90321868-41A8-4F67-8624-FC6D84E7557C}" type="sibTrans" cxnId="{25F8195B-2EB1-4B26-BEC8-8E6211F0F1F9}">
      <dgm:prSet/>
      <dgm:spPr/>
    </dgm:pt>
    <dgm:pt modelId="{37B0E438-3119-4554-A365-C5CE97F48F77}">
      <dgm:prSet phldrT="[Текст]"/>
      <dgm:spPr/>
      <dgm:t>
        <a:bodyPr/>
        <a:lstStyle/>
        <a:p>
          <a:endParaRPr lang="ru-RU" dirty="0"/>
        </a:p>
      </dgm:t>
    </dgm:pt>
    <dgm:pt modelId="{2C032A5F-465D-4151-AC86-C0E9E3D4523E}" type="parTrans" cxnId="{EFAAD0F3-77B8-4F79-86C6-2AAD4683B4CA}">
      <dgm:prSet/>
      <dgm:spPr/>
    </dgm:pt>
    <dgm:pt modelId="{D9BF8986-EB98-44C5-838B-5FEA1CE7F72F}" type="sibTrans" cxnId="{EFAAD0F3-77B8-4F79-86C6-2AAD4683B4CA}">
      <dgm:prSet/>
      <dgm:spPr/>
    </dgm:pt>
    <dgm:pt modelId="{72CE4577-C2A6-421E-8FEC-D1C49D3E74B9}" type="pres">
      <dgm:prSet presAssocID="{AAE6F48D-413F-4B69-B1CE-87296AF72FC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37BD5C8-55CC-4F7F-A65D-62534C843AB4}" type="pres">
      <dgm:prSet presAssocID="{F2CB74C0-69AF-4BF8-B4AD-FD54A03F866E}" presName="linNode" presStyleCnt="0"/>
      <dgm:spPr/>
      <dgm:t>
        <a:bodyPr/>
        <a:lstStyle/>
        <a:p>
          <a:endParaRPr lang="ru-RU"/>
        </a:p>
      </dgm:t>
    </dgm:pt>
    <dgm:pt modelId="{FED7392D-5243-4147-928D-44F2957605D2}" type="pres">
      <dgm:prSet presAssocID="{F2CB74C0-69AF-4BF8-B4AD-FD54A03F866E}" presName="parentShp" presStyleLbl="node1" presStyleIdx="0" presStyleCnt="4" custScaleX="94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58B3E-7B05-418B-9E6D-6C28AABC8BBD}" type="pres">
      <dgm:prSet presAssocID="{F2CB74C0-69AF-4BF8-B4AD-FD54A03F866E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16856-47F0-4CC6-8EEA-9D9F5CBC3E81}" type="pres">
      <dgm:prSet presAssocID="{0FD1670A-43B5-458E-A215-2D7CC04A8751}" presName="spacing" presStyleCnt="0"/>
      <dgm:spPr/>
      <dgm:t>
        <a:bodyPr/>
        <a:lstStyle/>
        <a:p>
          <a:endParaRPr lang="ru-RU"/>
        </a:p>
      </dgm:t>
    </dgm:pt>
    <dgm:pt modelId="{3703AF38-AADB-4F90-89CB-5D68B77BB5D2}" type="pres">
      <dgm:prSet presAssocID="{4374EF18-3810-4A1C-8CF6-CEFA7BCF09C8}" presName="linNode" presStyleCnt="0"/>
      <dgm:spPr/>
      <dgm:t>
        <a:bodyPr/>
        <a:lstStyle/>
        <a:p>
          <a:endParaRPr lang="ru-RU"/>
        </a:p>
      </dgm:t>
    </dgm:pt>
    <dgm:pt modelId="{4AEA4F2F-471C-457B-8D4F-587666D776FD}" type="pres">
      <dgm:prSet presAssocID="{4374EF18-3810-4A1C-8CF6-CEFA7BCF09C8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AC5B4A-0BC1-4D41-A68B-2425194AE315}" type="pres">
      <dgm:prSet presAssocID="{4374EF18-3810-4A1C-8CF6-CEFA7BCF09C8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E9F63-E1F9-4320-82E8-DDA4AD26E292}" type="pres">
      <dgm:prSet presAssocID="{5BEEF9EA-CC72-4547-9ADB-2F56E2CF88F6}" presName="spacing" presStyleCnt="0"/>
      <dgm:spPr/>
      <dgm:t>
        <a:bodyPr/>
        <a:lstStyle/>
        <a:p>
          <a:endParaRPr lang="ru-RU"/>
        </a:p>
      </dgm:t>
    </dgm:pt>
    <dgm:pt modelId="{899A1530-D1AB-474E-BB6B-90B15AB062D4}" type="pres">
      <dgm:prSet presAssocID="{8E939617-2858-4D21-945F-EFC2DFDB7F77}" presName="linNode" presStyleCnt="0"/>
      <dgm:spPr/>
      <dgm:t>
        <a:bodyPr/>
        <a:lstStyle/>
        <a:p>
          <a:endParaRPr lang="ru-RU"/>
        </a:p>
      </dgm:t>
    </dgm:pt>
    <dgm:pt modelId="{8D9A4F92-B730-4E5D-844A-3EC74D2035C6}" type="pres">
      <dgm:prSet presAssocID="{8E939617-2858-4D21-945F-EFC2DFDB7F77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CE836C-C117-4455-B293-7472D4BF2C37}" type="pres">
      <dgm:prSet presAssocID="{8E939617-2858-4D21-945F-EFC2DFDB7F77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903CC4-1B14-49A0-BFB7-CA778F7BC3FA}" type="pres">
      <dgm:prSet presAssocID="{99BDAF14-EDE0-46BA-A0DD-F25DC3718475}" presName="spacing" presStyleCnt="0"/>
      <dgm:spPr/>
      <dgm:t>
        <a:bodyPr/>
        <a:lstStyle/>
        <a:p>
          <a:endParaRPr lang="ru-RU"/>
        </a:p>
      </dgm:t>
    </dgm:pt>
    <dgm:pt modelId="{A42647F3-3926-4696-862D-95557387D8C6}" type="pres">
      <dgm:prSet presAssocID="{CD724FD4-2B06-400B-8ECA-EAE36C98E720}" presName="linNode" presStyleCnt="0"/>
      <dgm:spPr/>
      <dgm:t>
        <a:bodyPr/>
        <a:lstStyle/>
        <a:p>
          <a:endParaRPr lang="ru-RU"/>
        </a:p>
      </dgm:t>
    </dgm:pt>
    <dgm:pt modelId="{0D0FA6B1-1F62-4BE6-B95B-69F04C01C3ED}" type="pres">
      <dgm:prSet presAssocID="{CD724FD4-2B06-400B-8ECA-EAE36C98E720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964D2-655D-4CD1-A2E1-D2AD32B6DBD2}" type="pres">
      <dgm:prSet presAssocID="{CD724FD4-2B06-400B-8ECA-EAE36C98E720}" presName="childShp" presStyleLbl="bgAccFollowNode1" presStyleIdx="3" presStyleCnt="4" custLinFactX="26824" custLinFactNeighborX="100000" custLinFactNeighborY="30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4FC651-6B08-4610-A2E5-F1532C760E47}" srcId="{AAE6F48D-413F-4B69-B1CE-87296AF72FC1}" destId="{8E939617-2858-4D21-945F-EFC2DFDB7F77}" srcOrd="2" destOrd="0" parTransId="{751B7823-5C86-4AAE-B697-38EC516D2DD5}" sibTransId="{99BDAF14-EDE0-46BA-A0DD-F25DC3718475}"/>
    <dgm:cxn modelId="{8A6BDE57-5057-4BBE-A2E9-C1FD3E7DD5F3}" srcId="{F2CB74C0-69AF-4BF8-B4AD-FD54A03F866E}" destId="{72AB0FEB-3EF1-471A-A728-3783B145E291}" srcOrd="1" destOrd="0" parTransId="{48C34CE0-252B-4845-B136-F64B251FF417}" sibTransId="{D2015783-24A3-404F-9581-89863B1B7AAC}"/>
    <dgm:cxn modelId="{CC9A5842-B3EC-408E-A2DB-9ED429940BD9}" type="presOf" srcId="{72AB0FEB-3EF1-471A-A728-3783B145E291}" destId="{BD658B3E-7B05-418B-9E6D-6C28AABC8BBD}" srcOrd="0" destOrd="1" presId="urn:microsoft.com/office/officeart/2005/8/layout/vList6"/>
    <dgm:cxn modelId="{9502E5DE-D57E-4BF9-878A-34D1BB30E346}" type="presOf" srcId="{4374EF18-3810-4A1C-8CF6-CEFA7BCF09C8}" destId="{4AEA4F2F-471C-457B-8D4F-587666D776FD}" srcOrd="0" destOrd="0" presId="urn:microsoft.com/office/officeart/2005/8/layout/vList6"/>
    <dgm:cxn modelId="{7D9B0F4B-7458-4D51-86EB-4AE8AE37EFF9}" srcId="{AAE6F48D-413F-4B69-B1CE-87296AF72FC1}" destId="{F2CB74C0-69AF-4BF8-B4AD-FD54A03F866E}" srcOrd="0" destOrd="0" parTransId="{002EAA17-33AE-4782-B772-AEDE14F494DC}" sibTransId="{0FD1670A-43B5-458E-A215-2D7CC04A8751}"/>
    <dgm:cxn modelId="{E89B020B-BFCA-4EA5-B474-F11B58A03AF9}" type="presOf" srcId="{F374CAB4-FC8A-48A5-8E76-833B3D49FA0D}" destId="{FBAC5B4A-0BC1-4D41-A68B-2425194AE315}" srcOrd="0" destOrd="0" presId="urn:microsoft.com/office/officeart/2005/8/layout/vList6"/>
    <dgm:cxn modelId="{04AAD67B-FF92-47A2-AC9A-DF64F222D86F}" srcId="{AAE6F48D-413F-4B69-B1CE-87296AF72FC1}" destId="{CD724FD4-2B06-400B-8ECA-EAE36C98E720}" srcOrd="3" destOrd="0" parTransId="{28EFEB98-B373-4BDC-8B8D-D3534AA245AF}" sibTransId="{DBD60117-5E96-4121-97DA-326502FF3D8A}"/>
    <dgm:cxn modelId="{4F00FFB3-A550-4215-B75B-2818A6A44274}" srcId="{4374EF18-3810-4A1C-8CF6-CEFA7BCF09C8}" destId="{F374CAB4-FC8A-48A5-8E76-833B3D49FA0D}" srcOrd="0" destOrd="0" parTransId="{9316041E-8560-4872-ABBF-9C7A54BD8DA4}" sibTransId="{41645E7D-3817-4D54-A8DF-304B3C4A0205}"/>
    <dgm:cxn modelId="{D2C96140-7B46-474B-978E-5174A8476AD4}" type="presOf" srcId="{876EB27E-2742-47F2-8032-D4BFB6F22D82}" destId="{BD658B3E-7B05-418B-9E6D-6C28AABC8BBD}" srcOrd="0" destOrd="0" presId="urn:microsoft.com/office/officeart/2005/8/layout/vList6"/>
    <dgm:cxn modelId="{DB1A9F4A-8976-40B4-B295-BF46BA4D07F4}" srcId="{F2CB74C0-69AF-4BF8-B4AD-FD54A03F866E}" destId="{876EB27E-2742-47F2-8032-D4BFB6F22D82}" srcOrd="0" destOrd="0" parTransId="{85995735-E187-4CA5-99A7-EE8A10E43E7A}" sibTransId="{EC2E4187-274C-4076-92E7-FA0004ADED28}"/>
    <dgm:cxn modelId="{781142A7-2497-4FEB-8191-803EA47FED76}" type="presOf" srcId="{37B0E438-3119-4554-A365-C5CE97F48F77}" destId="{0E8964D2-655D-4CD1-A2E1-D2AD32B6DBD2}" srcOrd="0" destOrd="0" presId="urn:microsoft.com/office/officeart/2005/8/layout/vList6"/>
    <dgm:cxn modelId="{8048047C-ADB0-4DFA-B2F5-82CCB204DE16}" type="presOf" srcId="{2FC916A3-BFD2-4B51-8901-CC0FB4E0BD12}" destId="{FBAC5B4A-0BC1-4D41-A68B-2425194AE315}" srcOrd="0" destOrd="1" presId="urn:microsoft.com/office/officeart/2005/8/layout/vList6"/>
    <dgm:cxn modelId="{EFAAD0F3-77B8-4F79-86C6-2AAD4683B4CA}" srcId="{CD724FD4-2B06-400B-8ECA-EAE36C98E720}" destId="{37B0E438-3119-4554-A365-C5CE97F48F77}" srcOrd="0" destOrd="0" parTransId="{2C032A5F-465D-4151-AC86-C0E9E3D4523E}" sibTransId="{D9BF8986-EB98-44C5-838B-5FEA1CE7F72F}"/>
    <dgm:cxn modelId="{6ACC502E-30E2-43CC-875D-1AF0E09F5AE7}" type="presOf" srcId="{8DCF715A-BDC1-4F5E-9C12-82B18C715C48}" destId="{0E8964D2-655D-4CD1-A2E1-D2AD32B6DBD2}" srcOrd="0" destOrd="1" presId="urn:microsoft.com/office/officeart/2005/8/layout/vList6"/>
    <dgm:cxn modelId="{6EB5CC66-16BD-47E0-909C-5D92CA031ACE}" srcId="{CD724FD4-2B06-400B-8ECA-EAE36C98E720}" destId="{8DCF715A-BDC1-4F5E-9C12-82B18C715C48}" srcOrd="1" destOrd="0" parTransId="{61BD602A-B52E-4DEA-84BB-72ADEF843B31}" sibTransId="{A7EE606A-3D60-4EBE-A60C-413F099EC5BD}"/>
    <dgm:cxn modelId="{25F8195B-2EB1-4B26-BEC8-8E6211F0F1F9}" srcId="{8E939617-2858-4D21-945F-EFC2DFDB7F77}" destId="{FA572C2C-E85F-4102-ABBE-3E50344507DB}" srcOrd="0" destOrd="0" parTransId="{565755AC-A157-4B9F-A176-42792769F0BF}" sibTransId="{90321868-41A8-4F67-8624-FC6D84E7557C}"/>
    <dgm:cxn modelId="{D2527DFF-24B7-4D4A-9313-38C22E581023}" type="presOf" srcId="{AAE6F48D-413F-4B69-B1CE-87296AF72FC1}" destId="{72CE4577-C2A6-421E-8FEC-D1C49D3E74B9}" srcOrd="0" destOrd="0" presId="urn:microsoft.com/office/officeart/2005/8/layout/vList6"/>
    <dgm:cxn modelId="{BC5AD054-A7D9-46BC-BD81-08BFD94CBB09}" type="presOf" srcId="{FA572C2C-E85F-4102-ABBE-3E50344507DB}" destId="{69CE836C-C117-4455-B293-7472D4BF2C37}" srcOrd="0" destOrd="0" presId="urn:microsoft.com/office/officeart/2005/8/layout/vList6"/>
    <dgm:cxn modelId="{4DF9CDDD-3EF7-4481-9420-C5E851CB576D}" type="presOf" srcId="{CD724FD4-2B06-400B-8ECA-EAE36C98E720}" destId="{0D0FA6B1-1F62-4BE6-B95B-69F04C01C3ED}" srcOrd="0" destOrd="0" presId="urn:microsoft.com/office/officeart/2005/8/layout/vList6"/>
    <dgm:cxn modelId="{136DBFF4-034C-4175-94C9-CED60F2CF805}" srcId="{AAE6F48D-413F-4B69-B1CE-87296AF72FC1}" destId="{4374EF18-3810-4A1C-8CF6-CEFA7BCF09C8}" srcOrd="1" destOrd="0" parTransId="{F424FD2F-ED63-4DB1-B8BA-F0DA322D68E2}" sibTransId="{5BEEF9EA-CC72-4547-9ADB-2F56E2CF88F6}"/>
    <dgm:cxn modelId="{D7E6E395-C71D-4151-B092-76DB865E304F}" type="presOf" srcId="{8E939617-2858-4D21-945F-EFC2DFDB7F77}" destId="{8D9A4F92-B730-4E5D-844A-3EC74D2035C6}" srcOrd="0" destOrd="0" presId="urn:microsoft.com/office/officeart/2005/8/layout/vList6"/>
    <dgm:cxn modelId="{6AA50619-548E-49A5-B042-CFCF13F5C52A}" type="presOf" srcId="{F2CB74C0-69AF-4BF8-B4AD-FD54A03F866E}" destId="{FED7392D-5243-4147-928D-44F2957605D2}" srcOrd="0" destOrd="0" presId="urn:microsoft.com/office/officeart/2005/8/layout/vList6"/>
    <dgm:cxn modelId="{4083DEDB-A10E-4E3A-92CB-95D36E45BC09}" srcId="{4374EF18-3810-4A1C-8CF6-CEFA7BCF09C8}" destId="{2FC916A3-BFD2-4B51-8901-CC0FB4E0BD12}" srcOrd="1" destOrd="0" parTransId="{1899AD54-B10C-474A-9558-E4EFE3A93F81}" sibTransId="{012D3113-5B1D-4C37-A3AD-E0775E4ABE1A}"/>
    <dgm:cxn modelId="{78818994-E32B-4FD0-8446-141E4688424F}" type="presParOf" srcId="{72CE4577-C2A6-421E-8FEC-D1C49D3E74B9}" destId="{B37BD5C8-55CC-4F7F-A65D-62534C843AB4}" srcOrd="0" destOrd="0" presId="urn:microsoft.com/office/officeart/2005/8/layout/vList6"/>
    <dgm:cxn modelId="{83D00E22-FEB0-45B5-BE2B-3D4E0BDC38DD}" type="presParOf" srcId="{B37BD5C8-55CC-4F7F-A65D-62534C843AB4}" destId="{FED7392D-5243-4147-928D-44F2957605D2}" srcOrd="0" destOrd="0" presId="urn:microsoft.com/office/officeart/2005/8/layout/vList6"/>
    <dgm:cxn modelId="{FAD902FC-280F-40D9-BFC7-CA957AA44165}" type="presParOf" srcId="{B37BD5C8-55CC-4F7F-A65D-62534C843AB4}" destId="{BD658B3E-7B05-418B-9E6D-6C28AABC8BBD}" srcOrd="1" destOrd="0" presId="urn:microsoft.com/office/officeart/2005/8/layout/vList6"/>
    <dgm:cxn modelId="{97DB067A-0029-4BBB-B03E-C400D171F0B2}" type="presParOf" srcId="{72CE4577-C2A6-421E-8FEC-D1C49D3E74B9}" destId="{37916856-47F0-4CC6-8EEA-9D9F5CBC3E81}" srcOrd="1" destOrd="0" presId="urn:microsoft.com/office/officeart/2005/8/layout/vList6"/>
    <dgm:cxn modelId="{E260923C-F16B-4706-A674-0297877B0583}" type="presParOf" srcId="{72CE4577-C2A6-421E-8FEC-D1C49D3E74B9}" destId="{3703AF38-AADB-4F90-89CB-5D68B77BB5D2}" srcOrd="2" destOrd="0" presId="urn:microsoft.com/office/officeart/2005/8/layout/vList6"/>
    <dgm:cxn modelId="{FEBBE5CB-E4F4-45D4-A1C1-2A084DB16587}" type="presParOf" srcId="{3703AF38-AADB-4F90-89CB-5D68B77BB5D2}" destId="{4AEA4F2F-471C-457B-8D4F-587666D776FD}" srcOrd="0" destOrd="0" presId="urn:microsoft.com/office/officeart/2005/8/layout/vList6"/>
    <dgm:cxn modelId="{2FEF61F3-D8CB-4A6C-9109-F560F8ACA0E8}" type="presParOf" srcId="{3703AF38-AADB-4F90-89CB-5D68B77BB5D2}" destId="{FBAC5B4A-0BC1-4D41-A68B-2425194AE315}" srcOrd="1" destOrd="0" presId="urn:microsoft.com/office/officeart/2005/8/layout/vList6"/>
    <dgm:cxn modelId="{9A0AE428-C897-47DF-8705-3F7C371B7559}" type="presParOf" srcId="{72CE4577-C2A6-421E-8FEC-D1C49D3E74B9}" destId="{6EDE9F63-E1F9-4320-82E8-DDA4AD26E292}" srcOrd="3" destOrd="0" presId="urn:microsoft.com/office/officeart/2005/8/layout/vList6"/>
    <dgm:cxn modelId="{B50B3112-CE9F-43FF-B490-46274903C119}" type="presParOf" srcId="{72CE4577-C2A6-421E-8FEC-D1C49D3E74B9}" destId="{899A1530-D1AB-474E-BB6B-90B15AB062D4}" srcOrd="4" destOrd="0" presId="urn:microsoft.com/office/officeart/2005/8/layout/vList6"/>
    <dgm:cxn modelId="{9AFCB77B-43E5-4969-B224-AECCB9CA8612}" type="presParOf" srcId="{899A1530-D1AB-474E-BB6B-90B15AB062D4}" destId="{8D9A4F92-B730-4E5D-844A-3EC74D2035C6}" srcOrd="0" destOrd="0" presId="urn:microsoft.com/office/officeart/2005/8/layout/vList6"/>
    <dgm:cxn modelId="{72092DFA-9960-4FD9-9E33-D651E7A7873C}" type="presParOf" srcId="{899A1530-D1AB-474E-BB6B-90B15AB062D4}" destId="{69CE836C-C117-4455-B293-7472D4BF2C37}" srcOrd="1" destOrd="0" presId="urn:microsoft.com/office/officeart/2005/8/layout/vList6"/>
    <dgm:cxn modelId="{814779DD-F149-4AC7-92FF-5B72357C45F3}" type="presParOf" srcId="{72CE4577-C2A6-421E-8FEC-D1C49D3E74B9}" destId="{ED903CC4-1B14-49A0-BFB7-CA778F7BC3FA}" srcOrd="5" destOrd="0" presId="urn:microsoft.com/office/officeart/2005/8/layout/vList6"/>
    <dgm:cxn modelId="{A3E5BB1C-C22A-4C0B-AC37-BE821DEE0213}" type="presParOf" srcId="{72CE4577-C2A6-421E-8FEC-D1C49D3E74B9}" destId="{A42647F3-3926-4696-862D-95557387D8C6}" srcOrd="6" destOrd="0" presId="urn:microsoft.com/office/officeart/2005/8/layout/vList6"/>
    <dgm:cxn modelId="{B051B229-1641-46C7-93F9-B2CEE07B87DD}" type="presParOf" srcId="{A42647F3-3926-4696-862D-95557387D8C6}" destId="{0D0FA6B1-1F62-4BE6-B95B-69F04C01C3ED}" srcOrd="0" destOrd="0" presId="urn:microsoft.com/office/officeart/2005/8/layout/vList6"/>
    <dgm:cxn modelId="{98056C28-E0E6-4CD1-A6C7-4C0F2F26DD3B}" type="presParOf" srcId="{A42647F3-3926-4696-862D-95557387D8C6}" destId="{0E8964D2-655D-4CD1-A2E1-D2AD32B6DBD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0EE4CC7-CF0A-4BCF-8F24-9A16435B160D}" type="doc">
      <dgm:prSet loTypeId="urn:microsoft.com/office/officeart/2005/8/layout/cycle1" loCatId="cycle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6F803E63-38E7-4933-A944-3BF9330BE2AF}">
      <dgm:prSet phldrT="[Текст]"/>
      <dgm:spPr/>
      <dgm:t>
        <a:bodyPr/>
        <a:lstStyle/>
        <a:p>
          <a:r>
            <a:rPr lang="ru-RU" dirty="0" smtClean="0"/>
            <a:t>Мастер-классы</a:t>
          </a:r>
          <a:endParaRPr lang="ru-RU" dirty="0"/>
        </a:p>
      </dgm:t>
    </dgm:pt>
    <dgm:pt modelId="{E278C80F-C744-410F-8ACC-9C8607EF861A}" type="parTrans" cxnId="{9384D11D-8F42-4AA7-8A9D-66D8C3E7F05A}">
      <dgm:prSet/>
      <dgm:spPr/>
      <dgm:t>
        <a:bodyPr/>
        <a:lstStyle/>
        <a:p>
          <a:endParaRPr lang="ru-RU"/>
        </a:p>
      </dgm:t>
    </dgm:pt>
    <dgm:pt modelId="{1BC02619-9C43-46E7-907D-8E98886EDE00}" type="sibTrans" cxnId="{9384D11D-8F42-4AA7-8A9D-66D8C3E7F05A}">
      <dgm:prSet/>
      <dgm:spPr/>
      <dgm:t>
        <a:bodyPr/>
        <a:lstStyle/>
        <a:p>
          <a:endParaRPr lang="ru-RU"/>
        </a:p>
      </dgm:t>
    </dgm:pt>
    <dgm:pt modelId="{BF4E4A34-DE85-4F2D-867A-C524A0BC2FD5}">
      <dgm:prSet phldrT="[Текст]"/>
      <dgm:spPr/>
      <dgm:t>
        <a:bodyPr/>
        <a:lstStyle/>
        <a:p>
          <a:r>
            <a:rPr lang="ru-RU" dirty="0" smtClean="0"/>
            <a:t>Семинары - практикумы</a:t>
          </a:r>
          <a:endParaRPr lang="ru-RU" dirty="0"/>
        </a:p>
      </dgm:t>
    </dgm:pt>
    <dgm:pt modelId="{C3190DFC-A230-4CCC-8ECD-E6836AAEFAEE}" type="parTrans" cxnId="{D80767CD-118E-4A75-9B22-4C29BA606E36}">
      <dgm:prSet/>
      <dgm:spPr/>
      <dgm:t>
        <a:bodyPr/>
        <a:lstStyle/>
        <a:p>
          <a:endParaRPr lang="ru-RU"/>
        </a:p>
      </dgm:t>
    </dgm:pt>
    <dgm:pt modelId="{2E7EE0BF-4673-4C16-BA13-313921BAD4D5}" type="sibTrans" cxnId="{D80767CD-118E-4A75-9B22-4C29BA606E36}">
      <dgm:prSet/>
      <dgm:spPr/>
      <dgm:t>
        <a:bodyPr/>
        <a:lstStyle/>
        <a:p>
          <a:endParaRPr lang="ru-RU"/>
        </a:p>
      </dgm:t>
    </dgm:pt>
    <dgm:pt modelId="{56BC18F4-A431-408D-8A37-405CA4044D29}">
      <dgm:prSet phldrT="[Текст]"/>
      <dgm:spPr/>
      <dgm:t>
        <a:bodyPr/>
        <a:lstStyle/>
        <a:p>
          <a:r>
            <a:rPr lang="ru-RU" dirty="0" smtClean="0"/>
            <a:t>Презентация опыта</a:t>
          </a:r>
          <a:endParaRPr lang="ru-RU" dirty="0"/>
        </a:p>
      </dgm:t>
    </dgm:pt>
    <dgm:pt modelId="{97E32AD3-9CFF-4F25-A096-1E8106367A20}" type="parTrans" cxnId="{57FECD30-3119-4B0F-9781-FC099B0AF7E0}">
      <dgm:prSet/>
      <dgm:spPr/>
      <dgm:t>
        <a:bodyPr/>
        <a:lstStyle/>
        <a:p>
          <a:endParaRPr lang="ru-RU"/>
        </a:p>
      </dgm:t>
    </dgm:pt>
    <dgm:pt modelId="{58851BEE-428A-4441-8ECA-E9BF3AA81513}" type="sibTrans" cxnId="{57FECD30-3119-4B0F-9781-FC099B0AF7E0}">
      <dgm:prSet/>
      <dgm:spPr/>
      <dgm:t>
        <a:bodyPr/>
        <a:lstStyle/>
        <a:p>
          <a:endParaRPr lang="ru-RU"/>
        </a:p>
      </dgm:t>
    </dgm:pt>
    <dgm:pt modelId="{0D77AB47-B778-4305-80C6-FA6145129FF2}">
      <dgm:prSet phldrT="[Текст]"/>
      <dgm:spPr/>
      <dgm:t>
        <a:bodyPr/>
        <a:lstStyle/>
        <a:p>
          <a:r>
            <a:rPr lang="ru-RU" dirty="0" smtClean="0"/>
            <a:t>Публикации на сайте ДОУ</a:t>
          </a:r>
          <a:endParaRPr lang="ru-RU" dirty="0"/>
        </a:p>
      </dgm:t>
    </dgm:pt>
    <dgm:pt modelId="{BEEEBD77-194C-426C-91DB-66613D4C9B04}" type="parTrans" cxnId="{86037EB8-A63D-4303-A655-CC6A67780172}">
      <dgm:prSet/>
      <dgm:spPr/>
      <dgm:t>
        <a:bodyPr/>
        <a:lstStyle/>
        <a:p>
          <a:endParaRPr lang="ru-RU"/>
        </a:p>
      </dgm:t>
    </dgm:pt>
    <dgm:pt modelId="{74F55046-FC01-4A67-A01D-226C97DF90EC}" type="sibTrans" cxnId="{86037EB8-A63D-4303-A655-CC6A67780172}">
      <dgm:prSet/>
      <dgm:spPr/>
      <dgm:t>
        <a:bodyPr/>
        <a:lstStyle/>
        <a:p>
          <a:endParaRPr lang="ru-RU"/>
        </a:p>
      </dgm:t>
    </dgm:pt>
    <dgm:pt modelId="{8557D3D9-657A-472C-A59F-7142F1A75FD5}">
      <dgm:prSet phldrT="[Текст]"/>
      <dgm:spPr/>
      <dgm:t>
        <a:bodyPr/>
        <a:lstStyle/>
        <a:p>
          <a:r>
            <a:rPr lang="ru-RU" dirty="0" smtClean="0"/>
            <a:t>Публикации на  личном сайте</a:t>
          </a:r>
          <a:endParaRPr lang="ru-RU" dirty="0"/>
        </a:p>
      </dgm:t>
    </dgm:pt>
    <dgm:pt modelId="{E3575C50-53E9-4226-A2F5-FE31D283E8E6}" type="parTrans" cxnId="{68095424-8E67-4632-9BE6-C19D69E71D1A}">
      <dgm:prSet/>
      <dgm:spPr/>
      <dgm:t>
        <a:bodyPr/>
        <a:lstStyle/>
        <a:p>
          <a:endParaRPr lang="ru-RU"/>
        </a:p>
      </dgm:t>
    </dgm:pt>
    <dgm:pt modelId="{58A3DC05-30C8-4B1C-9ACF-CF92A269356E}" type="sibTrans" cxnId="{68095424-8E67-4632-9BE6-C19D69E71D1A}">
      <dgm:prSet/>
      <dgm:spPr/>
      <dgm:t>
        <a:bodyPr/>
        <a:lstStyle/>
        <a:p>
          <a:endParaRPr lang="ru-RU"/>
        </a:p>
      </dgm:t>
    </dgm:pt>
    <dgm:pt modelId="{F2C9E5A7-CC24-4056-AA7B-1FD018DBF81D}" type="pres">
      <dgm:prSet presAssocID="{E0EE4CC7-CF0A-4BCF-8F24-9A16435B160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A30D0B-3D09-4CC6-A67C-0A1273B417C7}" type="pres">
      <dgm:prSet presAssocID="{6F803E63-38E7-4933-A944-3BF9330BE2AF}" presName="dummy" presStyleCnt="0"/>
      <dgm:spPr/>
      <dgm:t>
        <a:bodyPr/>
        <a:lstStyle/>
        <a:p>
          <a:endParaRPr lang="ru-RU"/>
        </a:p>
      </dgm:t>
    </dgm:pt>
    <dgm:pt modelId="{04EAAE30-AE00-4DF5-84D3-81ABC704B83D}" type="pres">
      <dgm:prSet presAssocID="{6F803E63-38E7-4933-A944-3BF9330BE2AF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86C79-FA47-4DEB-B778-6B923036AC6F}" type="pres">
      <dgm:prSet presAssocID="{1BC02619-9C43-46E7-907D-8E98886EDE00}" presName="sibTrans" presStyleLbl="node1" presStyleIdx="0" presStyleCnt="5"/>
      <dgm:spPr/>
      <dgm:t>
        <a:bodyPr/>
        <a:lstStyle/>
        <a:p>
          <a:endParaRPr lang="ru-RU"/>
        </a:p>
      </dgm:t>
    </dgm:pt>
    <dgm:pt modelId="{47C734D0-F0D3-426F-B89B-A0F9A65FC8A5}" type="pres">
      <dgm:prSet presAssocID="{BF4E4A34-DE85-4F2D-867A-C524A0BC2FD5}" presName="dummy" presStyleCnt="0"/>
      <dgm:spPr/>
      <dgm:t>
        <a:bodyPr/>
        <a:lstStyle/>
        <a:p>
          <a:endParaRPr lang="ru-RU"/>
        </a:p>
      </dgm:t>
    </dgm:pt>
    <dgm:pt modelId="{D7361BA0-2081-4D30-BFA9-37FD7E2F60B3}" type="pres">
      <dgm:prSet presAssocID="{BF4E4A34-DE85-4F2D-867A-C524A0BC2FD5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8D3F8-8A2C-4716-9399-DCB51A9B580F}" type="pres">
      <dgm:prSet presAssocID="{2E7EE0BF-4673-4C16-BA13-313921BAD4D5}" presName="sibTrans" presStyleLbl="node1" presStyleIdx="1" presStyleCnt="5"/>
      <dgm:spPr/>
      <dgm:t>
        <a:bodyPr/>
        <a:lstStyle/>
        <a:p>
          <a:endParaRPr lang="ru-RU"/>
        </a:p>
      </dgm:t>
    </dgm:pt>
    <dgm:pt modelId="{4E8623D6-5F9E-4578-98D7-9F8BA5E60A4C}" type="pres">
      <dgm:prSet presAssocID="{56BC18F4-A431-408D-8A37-405CA4044D29}" presName="dummy" presStyleCnt="0"/>
      <dgm:spPr/>
      <dgm:t>
        <a:bodyPr/>
        <a:lstStyle/>
        <a:p>
          <a:endParaRPr lang="ru-RU"/>
        </a:p>
      </dgm:t>
    </dgm:pt>
    <dgm:pt modelId="{47DC4E52-2567-4B59-9267-932A245D020E}" type="pres">
      <dgm:prSet presAssocID="{56BC18F4-A431-408D-8A37-405CA4044D29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2F0FE3-41C4-44EB-9483-7C7E9627B984}" type="pres">
      <dgm:prSet presAssocID="{58851BEE-428A-4441-8ECA-E9BF3AA81513}" presName="sibTrans" presStyleLbl="node1" presStyleIdx="2" presStyleCnt="5"/>
      <dgm:spPr/>
      <dgm:t>
        <a:bodyPr/>
        <a:lstStyle/>
        <a:p>
          <a:endParaRPr lang="ru-RU"/>
        </a:p>
      </dgm:t>
    </dgm:pt>
    <dgm:pt modelId="{2C63FD05-4B64-4BE6-8DA7-052B4A561FCA}" type="pres">
      <dgm:prSet presAssocID="{0D77AB47-B778-4305-80C6-FA6145129FF2}" presName="dummy" presStyleCnt="0"/>
      <dgm:spPr/>
      <dgm:t>
        <a:bodyPr/>
        <a:lstStyle/>
        <a:p>
          <a:endParaRPr lang="ru-RU"/>
        </a:p>
      </dgm:t>
    </dgm:pt>
    <dgm:pt modelId="{9900E120-1BB6-41D1-8BE9-C111E5F26923}" type="pres">
      <dgm:prSet presAssocID="{0D77AB47-B778-4305-80C6-FA6145129FF2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9226F9-F263-478B-9F8A-E4DBD2419145}" type="pres">
      <dgm:prSet presAssocID="{74F55046-FC01-4A67-A01D-226C97DF90EC}" presName="sibTrans" presStyleLbl="node1" presStyleIdx="3" presStyleCnt="5"/>
      <dgm:spPr/>
      <dgm:t>
        <a:bodyPr/>
        <a:lstStyle/>
        <a:p>
          <a:endParaRPr lang="ru-RU"/>
        </a:p>
      </dgm:t>
    </dgm:pt>
    <dgm:pt modelId="{0659A142-720E-44FA-A3B9-C744D8FF57DB}" type="pres">
      <dgm:prSet presAssocID="{8557D3D9-657A-472C-A59F-7142F1A75FD5}" presName="dummy" presStyleCnt="0"/>
      <dgm:spPr/>
      <dgm:t>
        <a:bodyPr/>
        <a:lstStyle/>
        <a:p>
          <a:endParaRPr lang="ru-RU"/>
        </a:p>
      </dgm:t>
    </dgm:pt>
    <dgm:pt modelId="{6F90E1E1-4DCD-4A62-85C4-C67106274E5A}" type="pres">
      <dgm:prSet presAssocID="{8557D3D9-657A-472C-A59F-7142F1A75FD5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D0F2ED-552E-4C35-8DAD-5C0C9D24CEF5}" type="pres">
      <dgm:prSet presAssocID="{58A3DC05-30C8-4B1C-9ACF-CF92A269356E}" presName="sibTrans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188F0662-FB36-48F3-A8F2-9B37F5755942}" type="presOf" srcId="{8557D3D9-657A-472C-A59F-7142F1A75FD5}" destId="{6F90E1E1-4DCD-4A62-85C4-C67106274E5A}" srcOrd="0" destOrd="0" presId="urn:microsoft.com/office/officeart/2005/8/layout/cycle1"/>
    <dgm:cxn modelId="{9384D11D-8F42-4AA7-8A9D-66D8C3E7F05A}" srcId="{E0EE4CC7-CF0A-4BCF-8F24-9A16435B160D}" destId="{6F803E63-38E7-4933-A944-3BF9330BE2AF}" srcOrd="0" destOrd="0" parTransId="{E278C80F-C744-410F-8ACC-9C8607EF861A}" sibTransId="{1BC02619-9C43-46E7-907D-8E98886EDE00}"/>
    <dgm:cxn modelId="{E0116EDD-8799-4312-901A-43A8B8DA4795}" type="presOf" srcId="{56BC18F4-A431-408D-8A37-405CA4044D29}" destId="{47DC4E52-2567-4B59-9267-932A245D020E}" srcOrd="0" destOrd="0" presId="urn:microsoft.com/office/officeart/2005/8/layout/cycle1"/>
    <dgm:cxn modelId="{0A0AC0A5-2294-4DA3-A2AF-663D5DFBA080}" type="presOf" srcId="{2E7EE0BF-4673-4C16-BA13-313921BAD4D5}" destId="{00B8D3F8-8A2C-4716-9399-DCB51A9B580F}" srcOrd="0" destOrd="0" presId="urn:microsoft.com/office/officeart/2005/8/layout/cycle1"/>
    <dgm:cxn modelId="{65D400C1-C52B-4368-9405-07C1B4FCDC44}" type="presOf" srcId="{0D77AB47-B778-4305-80C6-FA6145129FF2}" destId="{9900E120-1BB6-41D1-8BE9-C111E5F26923}" srcOrd="0" destOrd="0" presId="urn:microsoft.com/office/officeart/2005/8/layout/cycle1"/>
    <dgm:cxn modelId="{6653E771-BF1F-48AB-BEB2-43758E75F32F}" type="presOf" srcId="{6F803E63-38E7-4933-A944-3BF9330BE2AF}" destId="{04EAAE30-AE00-4DF5-84D3-81ABC704B83D}" srcOrd="0" destOrd="0" presId="urn:microsoft.com/office/officeart/2005/8/layout/cycle1"/>
    <dgm:cxn modelId="{1A52F65B-FA58-4E13-A383-7D169A57E8CE}" type="presOf" srcId="{58A3DC05-30C8-4B1C-9ACF-CF92A269356E}" destId="{C3D0F2ED-552E-4C35-8DAD-5C0C9D24CEF5}" srcOrd="0" destOrd="0" presId="urn:microsoft.com/office/officeart/2005/8/layout/cycle1"/>
    <dgm:cxn modelId="{80F7AFDC-BAEC-441E-A8CC-1B6977D12725}" type="presOf" srcId="{E0EE4CC7-CF0A-4BCF-8F24-9A16435B160D}" destId="{F2C9E5A7-CC24-4056-AA7B-1FD018DBF81D}" srcOrd="0" destOrd="0" presId="urn:microsoft.com/office/officeart/2005/8/layout/cycle1"/>
    <dgm:cxn modelId="{D80767CD-118E-4A75-9B22-4C29BA606E36}" srcId="{E0EE4CC7-CF0A-4BCF-8F24-9A16435B160D}" destId="{BF4E4A34-DE85-4F2D-867A-C524A0BC2FD5}" srcOrd="1" destOrd="0" parTransId="{C3190DFC-A230-4CCC-8ECD-E6836AAEFAEE}" sibTransId="{2E7EE0BF-4673-4C16-BA13-313921BAD4D5}"/>
    <dgm:cxn modelId="{57FECD30-3119-4B0F-9781-FC099B0AF7E0}" srcId="{E0EE4CC7-CF0A-4BCF-8F24-9A16435B160D}" destId="{56BC18F4-A431-408D-8A37-405CA4044D29}" srcOrd="2" destOrd="0" parTransId="{97E32AD3-9CFF-4F25-A096-1E8106367A20}" sibTransId="{58851BEE-428A-4441-8ECA-E9BF3AA81513}"/>
    <dgm:cxn modelId="{F9009795-9E8C-41C2-B525-9117E141CBD0}" type="presOf" srcId="{58851BEE-428A-4441-8ECA-E9BF3AA81513}" destId="{F02F0FE3-41C4-44EB-9483-7C7E9627B984}" srcOrd="0" destOrd="0" presId="urn:microsoft.com/office/officeart/2005/8/layout/cycle1"/>
    <dgm:cxn modelId="{0E82C9AD-3155-4511-B728-D75FA2B8ED67}" type="presOf" srcId="{BF4E4A34-DE85-4F2D-867A-C524A0BC2FD5}" destId="{D7361BA0-2081-4D30-BFA9-37FD7E2F60B3}" srcOrd="0" destOrd="0" presId="urn:microsoft.com/office/officeart/2005/8/layout/cycle1"/>
    <dgm:cxn modelId="{03972AF9-BD4D-4BED-BC3E-2BB98AAE43DE}" type="presOf" srcId="{1BC02619-9C43-46E7-907D-8E98886EDE00}" destId="{68886C79-FA47-4DEB-B778-6B923036AC6F}" srcOrd="0" destOrd="0" presId="urn:microsoft.com/office/officeart/2005/8/layout/cycle1"/>
    <dgm:cxn modelId="{86037EB8-A63D-4303-A655-CC6A67780172}" srcId="{E0EE4CC7-CF0A-4BCF-8F24-9A16435B160D}" destId="{0D77AB47-B778-4305-80C6-FA6145129FF2}" srcOrd="3" destOrd="0" parTransId="{BEEEBD77-194C-426C-91DB-66613D4C9B04}" sibTransId="{74F55046-FC01-4A67-A01D-226C97DF90EC}"/>
    <dgm:cxn modelId="{DECF3DE1-BEC5-4F57-9929-AEE40C91C8AF}" type="presOf" srcId="{74F55046-FC01-4A67-A01D-226C97DF90EC}" destId="{369226F9-F263-478B-9F8A-E4DBD2419145}" srcOrd="0" destOrd="0" presId="urn:microsoft.com/office/officeart/2005/8/layout/cycle1"/>
    <dgm:cxn modelId="{68095424-8E67-4632-9BE6-C19D69E71D1A}" srcId="{E0EE4CC7-CF0A-4BCF-8F24-9A16435B160D}" destId="{8557D3D9-657A-472C-A59F-7142F1A75FD5}" srcOrd="4" destOrd="0" parTransId="{E3575C50-53E9-4226-A2F5-FE31D283E8E6}" sibTransId="{58A3DC05-30C8-4B1C-9ACF-CF92A269356E}"/>
    <dgm:cxn modelId="{17B8545E-A02D-4446-BC7B-D74B59613339}" type="presParOf" srcId="{F2C9E5A7-CC24-4056-AA7B-1FD018DBF81D}" destId="{9CA30D0B-3D09-4CC6-A67C-0A1273B417C7}" srcOrd="0" destOrd="0" presId="urn:microsoft.com/office/officeart/2005/8/layout/cycle1"/>
    <dgm:cxn modelId="{C8BE4354-1644-401C-8290-969E9C248443}" type="presParOf" srcId="{F2C9E5A7-CC24-4056-AA7B-1FD018DBF81D}" destId="{04EAAE30-AE00-4DF5-84D3-81ABC704B83D}" srcOrd="1" destOrd="0" presId="urn:microsoft.com/office/officeart/2005/8/layout/cycle1"/>
    <dgm:cxn modelId="{F5BF8CEC-FC93-4D2A-9807-68A3C484D77D}" type="presParOf" srcId="{F2C9E5A7-CC24-4056-AA7B-1FD018DBF81D}" destId="{68886C79-FA47-4DEB-B778-6B923036AC6F}" srcOrd="2" destOrd="0" presId="urn:microsoft.com/office/officeart/2005/8/layout/cycle1"/>
    <dgm:cxn modelId="{66242172-6556-41B1-AA25-961A128C56AA}" type="presParOf" srcId="{F2C9E5A7-CC24-4056-AA7B-1FD018DBF81D}" destId="{47C734D0-F0D3-426F-B89B-A0F9A65FC8A5}" srcOrd="3" destOrd="0" presId="urn:microsoft.com/office/officeart/2005/8/layout/cycle1"/>
    <dgm:cxn modelId="{E242B77F-A42B-45BA-9584-393FFFC861F8}" type="presParOf" srcId="{F2C9E5A7-CC24-4056-AA7B-1FD018DBF81D}" destId="{D7361BA0-2081-4D30-BFA9-37FD7E2F60B3}" srcOrd="4" destOrd="0" presId="urn:microsoft.com/office/officeart/2005/8/layout/cycle1"/>
    <dgm:cxn modelId="{70652BB9-3D57-4F60-99FB-102B234C3BD8}" type="presParOf" srcId="{F2C9E5A7-CC24-4056-AA7B-1FD018DBF81D}" destId="{00B8D3F8-8A2C-4716-9399-DCB51A9B580F}" srcOrd="5" destOrd="0" presId="urn:microsoft.com/office/officeart/2005/8/layout/cycle1"/>
    <dgm:cxn modelId="{72ADA3E2-E267-41F3-A606-68C549DBBF34}" type="presParOf" srcId="{F2C9E5A7-CC24-4056-AA7B-1FD018DBF81D}" destId="{4E8623D6-5F9E-4578-98D7-9F8BA5E60A4C}" srcOrd="6" destOrd="0" presId="urn:microsoft.com/office/officeart/2005/8/layout/cycle1"/>
    <dgm:cxn modelId="{5137FF74-E09B-45E2-9041-DB9E58683CC4}" type="presParOf" srcId="{F2C9E5A7-CC24-4056-AA7B-1FD018DBF81D}" destId="{47DC4E52-2567-4B59-9267-932A245D020E}" srcOrd="7" destOrd="0" presId="urn:microsoft.com/office/officeart/2005/8/layout/cycle1"/>
    <dgm:cxn modelId="{2C47A2CE-7522-4EFA-8777-F8BAD2A063B6}" type="presParOf" srcId="{F2C9E5A7-CC24-4056-AA7B-1FD018DBF81D}" destId="{F02F0FE3-41C4-44EB-9483-7C7E9627B984}" srcOrd="8" destOrd="0" presId="urn:microsoft.com/office/officeart/2005/8/layout/cycle1"/>
    <dgm:cxn modelId="{20AE1C56-AE73-46E6-A898-D087D8E81C29}" type="presParOf" srcId="{F2C9E5A7-CC24-4056-AA7B-1FD018DBF81D}" destId="{2C63FD05-4B64-4BE6-8DA7-052B4A561FCA}" srcOrd="9" destOrd="0" presId="urn:microsoft.com/office/officeart/2005/8/layout/cycle1"/>
    <dgm:cxn modelId="{6E146FA3-AF05-4B36-BAED-837B95851F4A}" type="presParOf" srcId="{F2C9E5A7-CC24-4056-AA7B-1FD018DBF81D}" destId="{9900E120-1BB6-41D1-8BE9-C111E5F26923}" srcOrd="10" destOrd="0" presId="urn:microsoft.com/office/officeart/2005/8/layout/cycle1"/>
    <dgm:cxn modelId="{470479C6-DBDE-4E55-A19E-8827C2CB0DF9}" type="presParOf" srcId="{F2C9E5A7-CC24-4056-AA7B-1FD018DBF81D}" destId="{369226F9-F263-478B-9F8A-E4DBD2419145}" srcOrd="11" destOrd="0" presId="urn:microsoft.com/office/officeart/2005/8/layout/cycle1"/>
    <dgm:cxn modelId="{6E7E8F0F-A5D0-4950-9658-CC9D56661AC5}" type="presParOf" srcId="{F2C9E5A7-CC24-4056-AA7B-1FD018DBF81D}" destId="{0659A142-720E-44FA-A3B9-C744D8FF57DB}" srcOrd="12" destOrd="0" presId="urn:microsoft.com/office/officeart/2005/8/layout/cycle1"/>
    <dgm:cxn modelId="{AF2E234F-2346-48B4-BFDB-46675D32BFFA}" type="presParOf" srcId="{F2C9E5A7-CC24-4056-AA7B-1FD018DBF81D}" destId="{6F90E1E1-4DCD-4A62-85C4-C67106274E5A}" srcOrd="13" destOrd="0" presId="urn:microsoft.com/office/officeart/2005/8/layout/cycle1"/>
    <dgm:cxn modelId="{4C258061-C649-433A-AB2E-C7CB62DC4F17}" type="presParOf" srcId="{F2C9E5A7-CC24-4056-AA7B-1FD018DBF81D}" destId="{C3D0F2ED-552E-4C35-8DAD-5C0C9D24CEF5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0058CC3-B396-46B8-AA1A-DF497A0238CE}" type="doc">
      <dgm:prSet loTypeId="urn:microsoft.com/office/officeart/2005/8/layout/gear1" loCatId="cycle" qsTypeId="urn:microsoft.com/office/officeart/2005/8/quickstyle/simple5" qsCatId="simple" csTypeId="urn:microsoft.com/office/officeart/2005/8/colors/accent6_2" csCatId="accent6" phldr="1"/>
      <dgm:spPr/>
    </dgm:pt>
    <dgm:pt modelId="{C9630278-4FC0-44DD-9CF9-BE2A6C691CFC}">
      <dgm:prSet phldrT="[Текст]" custT="1"/>
      <dgm:spPr/>
      <dgm:t>
        <a:bodyPr/>
        <a:lstStyle/>
        <a:p>
          <a:r>
            <a:rPr lang="ru-RU" sz="1200" dirty="0" smtClean="0"/>
            <a:t>Изготовление поделок к тематическим праздникам</a:t>
          </a:r>
          <a:endParaRPr lang="ru-RU" sz="1200" dirty="0"/>
        </a:p>
      </dgm:t>
    </dgm:pt>
    <dgm:pt modelId="{F4085B74-8DD9-4590-B65C-5E1C633D93D4}" type="parTrans" cxnId="{E3D9D6E7-ED41-4281-BCF4-4F79F345FFB8}">
      <dgm:prSet/>
      <dgm:spPr/>
      <dgm:t>
        <a:bodyPr/>
        <a:lstStyle/>
        <a:p>
          <a:endParaRPr lang="ru-RU"/>
        </a:p>
      </dgm:t>
    </dgm:pt>
    <dgm:pt modelId="{D2E5338B-5D02-4F96-B1F9-23BD26B5AC89}" type="sibTrans" cxnId="{E3D9D6E7-ED41-4281-BCF4-4F79F345FFB8}">
      <dgm:prSet/>
      <dgm:spPr/>
      <dgm:t>
        <a:bodyPr/>
        <a:lstStyle/>
        <a:p>
          <a:endParaRPr lang="ru-RU"/>
        </a:p>
      </dgm:t>
    </dgm:pt>
    <dgm:pt modelId="{6CD0DFFE-FCDD-4091-B8CE-C4823FE707BA}">
      <dgm:prSet phldrT="[Текст]" custT="1"/>
      <dgm:spPr/>
      <dgm:t>
        <a:bodyPr/>
        <a:lstStyle/>
        <a:p>
          <a:r>
            <a:rPr lang="ru-RU" sz="1200" dirty="0" smtClean="0"/>
            <a:t>Участие в благотворительных акциях</a:t>
          </a:r>
          <a:endParaRPr lang="ru-RU" sz="1200" dirty="0"/>
        </a:p>
      </dgm:t>
    </dgm:pt>
    <dgm:pt modelId="{AFCFED57-BF85-4EDF-A2E7-BE1953782A7B}" type="parTrans" cxnId="{ED6264A5-9037-49AD-AE8D-E5CDD18476C7}">
      <dgm:prSet/>
      <dgm:spPr/>
      <dgm:t>
        <a:bodyPr/>
        <a:lstStyle/>
        <a:p>
          <a:endParaRPr lang="ru-RU"/>
        </a:p>
      </dgm:t>
    </dgm:pt>
    <dgm:pt modelId="{81F300DC-2C62-4442-9204-E533D8EA87DD}" type="sibTrans" cxnId="{ED6264A5-9037-49AD-AE8D-E5CDD18476C7}">
      <dgm:prSet/>
      <dgm:spPr/>
      <dgm:t>
        <a:bodyPr/>
        <a:lstStyle/>
        <a:p>
          <a:endParaRPr lang="ru-RU"/>
        </a:p>
      </dgm:t>
    </dgm:pt>
    <dgm:pt modelId="{8D89D732-0AB5-4983-997E-2698C34AECAD}">
      <dgm:prSet phldrT="[Текст]" custT="1"/>
      <dgm:spPr/>
      <dgm:t>
        <a:bodyPr/>
        <a:lstStyle/>
        <a:p>
          <a:r>
            <a:rPr lang="ru-RU" sz="1200" dirty="0" smtClean="0"/>
            <a:t>Участие в конкурсах</a:t>
          </a:r>
          <a:endParaRPr lang="ru-RU" sz="1200" dirty="0"/>
        </a:p>
      </dgm:t>
    </dgm:pt>
    <dgm:pt modelId="{677E6CB8-A35C-4964-93E8-0476455F9487}" type="parTrans" cxnId="{BCEA4541-1327-478B-ACA9-76C0557861DD}">
      <dgm:prSet/>
      <dgm:spPr/>
      <dgm:t>
        <a:bodyPr/>
        <a:lstStyle/>
        <a:p>
          <a:endParaRPr lang="ru-RU"/>
        </a:p>
      </dgm:t>
    </dgm:pt>
    <dgm:pt modelId="{2CA19394-453D-4E20-9618-57F60420E543}" type="sibTrans" cxnId="{BCEA4541-1327-478B-ACA9-76C0557861DD}">
      <dgm:prSet/>
      <dgm:spPr/>
      <dgm:t>
        <a:bodyPr/>
        <a:lstStyle/>
        <a:p>
          <a:endParaRPr lang="ru-RU"/>
        </a:p>
      </dgm:t>
    </dgm:pt>
    <dgm:pt modelId="{B7F11478-818E-4218-9A22-1CB762D34F0C}">
      <dgm:prSet phldrT="[Текст]" custT="1"/>
      <dgm:spPr/>
      <dgm:t>
        <a:bodyPr/>
        <a:lstStyle/>
        <a:p>
          <a:endParaRPr lang="ru-RU"/>
        </a:p>
      </dgm:t>
    </dgm:pt>
    <dgm:pt modelId="{5E12F1B7-BA65-4B8C-8BDD-9FBABF1E811E}" type="parTrans" cxnId="{C5E76CB8-D681-4E6B-8270-EC488D16BD8A}">
      <dgm:prSet/>
      <dgm:spPr/>
      <dgm:t>
        <a:bodyPr/>
        <a:lstStyle/>
        <a:p>
          <a:endParaRPr lang="ru-RU"/>
        </a:p>
      </dgm:t>
    </dgm:pt>
    <dgm:pt modelId="{C76DFC3C-2D20-4988-8063-3542D87E9612}" type="sibTrans" cxnId="{C5E76CB8-D681-4E6B-8270-EC488D16BD8A}">
      <dgm:prSet/>
      <dgm:spPr/>
      <dgm:t>
        <a:bodyPr/>
        <a:lstStyle/>
        <a:p>
          <a:endParaRPr lang="ru-RU"/>
        </a:p>
      </dgm:t>
    </dgm:pt>
    <dgm:pt modelId="{3DC55452-061D-4051-97D1-4914E1CF3388}" type="pres">
      <dgm:prSet presAssocID="{30058CC3-B396-46B8-AA1A-DF497A0238C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BB0DD78-17FB-40F2-996D-75B7F5D4497B}" type="pres">
      <dgm:prSet presAssocID="{C9630278-4FC0-44DD-9CF9-BE2A6C691CFC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10953-9B19-4FD7-B12F-C116872251E7}" type="pres">
      <dgm:prSet presAssocID="{C9630278-4FC0-44DD-9CF9-BE2A6C691CFC}" presName="gear1srcNode" presStyleLbl="node1" presStyleIdx="0" presStyleCnt="3"/>
      <dgm:spPr/>
      <dgm:t>
        <a:bodyPr/>
        <a:lstStyle/>
        <a:p>
          <a:endParaRPr lang="ru-RU"/>
        </a:p>
      </dgm:t>
    </dgm:pt>
    <dgm:pt modelId="{751B85F1-334F-4326-9945-F5B69490AB0F}" type="pres">
      <dgm:prSet presAssocID="{C9630278-4FC0-44DD-9CF9-BE2A6C691CFC}" presName="gear1dstNode" presStyleLbl="node1" presStyleIdx="0" presStyleCnt="3"/>
      <dgm:spPr/>
      <dgm:t>
        <a:bodyPr/>
        <a:lstStyle/>
        <a:p>
          <a:endParaRPr lang="ru-RU"/>
        </a:p>
      </dgm:t>
    </dgm:pt>
    <dgm:pt modelId="{71CB45D9-EC5C-43CB-851E-46B42BE2C206}" type="pres">
      <dgm:prSet presAssocID="{6CD0DFFE-FCDD-4091-B8CE-C4823FE707B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D15A5-40D3-45FD-ADBC-746477D05AFC}" type="pres">
      <dgm:prSet presAssocID="{6CD0DFFE-FCDD-4091-B8CE-C4823FE707BA}" presName="gear2srcNode" presStyleLbl="node1" presStyleIdx="1" presStyleCnt="3"/>
      <dgm:spPr/>
      <dgm:t>
        <a:bodyPr/>
        <a:lstStyle/>
        <a:p>
          <a:endParaRPr lang="ru-RU"/>
        </a:p>
      </dgm:t>
    </dgm:pt>
    <dgm:pt modelId="{C45AF9CF-87E0-4F40-9924-4482793A328C}" type="pres">
      <dgm:prSet presAssocID="{6CD0DFFE-FCDD-4091-B8CE-C4823FE707BA}" presName="gear2dstNode" presStyleLbl="node1" presStyleIdx="1" presStyleCnt="3"/>
      <dgm:spPr/>
      <dgm:t>
        <a:bodyPr/>
        <a:lstStyle/>
        <a:p>
          <a:endParaRPr lang="ru-RU"/>
        </a:p>
      </dgm:t>
    </dgm:pt>
    <dgm:pt modelId="{B7430EE0-9D47-43DC-BE77-89FC6C5CA3A4}" type="pres">
      <dgm:prSet presAssocID="{8D89D732-0AB5-4983-997E-2698C34AECAD}" presName="gear3" presStyleLbl="node1" presStyleIdx="2" presStyleCnt="3"/>
      <dgm:spPr/>
      <dgm:t>
        <a:bodyPr/>
        <a:lstStyle/>
        <a:p>
          <a:endParaRPr lang="ru-RU"/>
        </a:p>
      </dgm:t>
    </dgm:pt>
    <dgm:pt modelId="{4C03191A-921E-4A29-9179-4D882F263169}" type="pres">
      <dgm:prSet presAssocID="{8D89D732-0AB5-4983-997E-2698C34AECA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AE6F0B-769B-484A-B139-C77A869B5643}" type="pres">
      <dgm:prSet presAssocID="{8D89D732-0AB5-4983-997E-2698C34AECAD}" presName="gear3srcNode" presStyleLbl="node1" presStyleIdx="2" presStyleCnt="3"/>
      <dgm:spPr/>
      <dgm:t>
        <a:bodyPr/>
        <a:lstStyle/>
        <a:p>
          <a:endParaRPr lang="ru-RU"/>
        </a:p>
      </dgm:t>
    </dgm:pt>
    <dgm:pt modelId="{0B069663-01BE-46A2-9AFA-3CE962483FC3}" type="pres">
      <dgm:prSet presAssocID="{8D89D732-0AB5-4983-997E-2698C34AECAD}" presName="gear3dstNode" presStyleLbl="node1" presStyleIdx="2" presStyleCnt="3"/>
      <dgm:spPr/>
      <dgm:t>
        <a:bodyPr/>
        <a:lstStyle/>
        <a:p>
          <a:endParaRPr lang="ru-RU"/>
        </a:p>
      </dgm:t>
    </dgm:pt>
    <dgm:pt modelId="{BBCCEBA2-3A96-426E-942D-12D7638F1E63}" type="pres">
      <dgm:prSet presAssocID="{D2E5338B-5D02-4F96-B1F9-23BD26B5AC89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DC71C64B-FF3C-4902-8228-9C46B81E7B7A}" type="pres">
      <dgm:prSet presAssocID="{81F300DC-2C62-4442-9204-E533D8EA87DD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1554C6C7-7C06-40B5-8A31-EF2C8C163325}" type="pres">
      <dgm:prSet presAssocID="{2CA19394-453D-4E20-9618-57F60420E543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2CFA28DA-E1A5-41FB-8E7D-5B344578FD23}" type="presOf" srcId="{D2E5338B-5D02-4F96-B1F9-23BD26B5AC89}" destId="{BBCCEBA2-3A96-426E-942D-12D7638F1E63}" srcOrd="0" destOrd="0" presId="urn:microsoft.com/office/officeart/2005/8/layout/gear1"/>
    <dgm:cxn modelId="{15339394-21A6-4B56-806B-A893E6A9F208}" type="presOf" srcId="{8D89D732-0AB5-4983-997E-2698C34AECAD}" destId="{0B069663-01BE-46A2-9AFA-3CE962483FC3}" srcOrd="3" destOrd="0" presId="urn:microsoft.com/office/officeart/2005/8/layout/gear1"/>
    <dgm:cxn modelId="{9BB6AB50-3F3F-4137-947D-5F5E3F454E9F}" type="presOf" srcId="{30058CC3-B396-46B8-AA1A-DF497A0238CE}" destId="{3DC55452-061D-4051-97D1-4914E1CF3388}" srcOrd="0" destOrd="0" presId="urn:microsoft.com/office/officeart/2005/8/layout/gear1"/>
    <dgm:cxn modelId="{4709B200-3B33-4A66-9040-3AAFF9518170}" type="presOf" srcId="{8D89D732-0AB5-4983-997E-2698C34AECAD}" destId="{D1AE6F0B-769B-484A-B139-C77A869B5643}" srcOrd="2" destOrd="0" presId="urn:microsoft.com/office/officeart/2005/8/layout/gear1"/>
    <dgm:cxn modelId="{C5E76CB8-D681-4E6B-8270-EC488D16BD8A}" srcId="{30058CC3-B396-46B8-AA1A-DF497A0238CE}" destId="{B7F11478-818E-4218-9A22-1CB762D34F0C}" srcOrd="3" destOrd="0" parTransId="{5E12F1B7-BA65-4B8C-8BDD-9FBABF1E811E}" sibTransId="{C76DFC3C-2D20-4988-8063-3542D87E9612}"/>
    <dgm:cxn modelId="{5565DFD6-C2AD-4995-92E8-3704E3599A79}" type="presOf" srcId="{8D89D732-0AB5-4983-997E-2698C34AECAD}" destId="{B7430EE0-9D47-43DC-BE77-89FC6C5CA3A4}" srcOrd="0" destOrd="0" presId="urn:microsoft.com/office/officeart/2005/8/layout/gear1"/>
    <dgm:cxn modelId="{6FA407AA-0B5B-43C2-A2AA-9C6E6BCED0A7}" type="presOf" srcId="{6CD0DFFE-FCDD-4091-B8CE-C4823FE707BA}" destId="{3D7D15A5-40D3-45FD-ADBC-746477D05AFC}" srcOrd="1" destOrd="0" presId="urn:microsoft.com/office/officeart/2005/8/layout/gear1"/>
    <dgm:cxn modelId="{AA66A35F-3BCB-4CBF-9872-06813D9CD0EC}" type="presOf" srcId="{C9630278-4FC0-44DD-9CF9-BE2A6C691CFC}" destId="{3BB0DD78-17FB-40F2-996D-75B7F5D4497B}" srcOrd="0" destOrd="0" presId="urn:microsoft.com/office/officeart/2005/8/layout/gear1"/>
    <dgm:cxn modelId="{E189E5B9-9300-4758-B909-D526BCDE8ADE}" type="presOf" srcId="{2CA19394-453D-4E20-9618-57F60420E543}" destId="{1554C6C7-7C06-40B5-8A31-EF2C8C163325}" srcOrd="0" destOrd="0" presId="urn:microsoft.com/office/officeart/2005/8/layout/gear1"/>
    <dgm:cxn modelId="{C4650E57-7D4C-4391-8C08-57F8DE844943}" type="presOf" srcId="{81F300DC-2C62-4442-9204-E533D8EA87DD}" destId="{DC71C64B-FF3C-4902-8228-9C46B81E7B7A}" srcOrd="0" destOrd="0" presId="urn:microsoft.com/office/officeart/2005/8/layout/gear1"/>
    <dgm:cxn modelId="{8303BBB3-8FFE-4746-AB29-8A3DAEA09B5E}" type="presOf" srcId="{6CD0DFFE-FCDD-4091-B8CE-C4823FE707BA}" destId="{C45AF9CF-87E0-4F40-9924-4482793A328C}" srcOrd="2" destOrd="0" presId="urn:microsoft.com/office/officeart/2005/8/layout/gear1"/>
    <dgm:cxn modelId="{F4E2EB6D-DDAD-48A3-9EAA-46CEC622A3D0}" type="presOf" srcId="{C9630278-4FC0-44DD-9CF9-BE2A6C691CFC}" destId="{9BD10953-9B19-4FD7-B12F-C116872251E7}" srcOrd="1" destOrd="0" presId="urn:microsoft.com/office/officeart/2005/8/layout/gear1"/>
    <dgm:cxn modelId="{C62A060B-92F3-4DA4-AAFC-D2FA2997617C}" type="presOf" srcId="{C9630278-4FC0-44DD-9CF9-BE2A6C691CFC}" destId="{751B85F1-334F-4326-9945-F5B69490AB0F}" srcOrd="2" destOrd="0" presId="urn:microsoft.com/office/officeart/2005/8/layout/gear1"/>
    <dgm:cxn modelId="{AFBC7D2E-B2D6-4BCB-AE8B-A7E8F60C8D71}" type="presOf" srcId="{8D89D732-0AB5-4983-997E-2698C34AECAD}" destId="{4C03191A-921E-4A29-9179-4D882F263169}" srcOrd="1" destOrd="0" presId="urn:microsoft.com/office/officeart/2005/8/layout/gear1"/>
    <dgm:cxn modelId="{BCEA4541-1327-478B-ACA9-76C0557861DD}" srcId="{30058CC3-B396-46B8-AA1A-DF497A0238CE}" destId="{8D89D732-0AB5-4983-997E-2698C34AECAD}" srcOrd="2" destOrd="0" parTransId="{677E6CB8-A35C-4964-93E8-0476455F9487}" sibTransId="{2CA19394-453D-4E20-9618-57F60420E543}"/>
    <dgm:cxn modelId="{E3D9D6E7-ED41-4281-BCF4-4F79F345FFB8}" srcId="{30058CC3-B396-46B8-AA1A-DF497A0238CE}" destId="{C9630278-4FC0-44DD-9CF9-BE2A6C691CFC}" srcOrd="0" destOrd="0" parTransId="{F4085B74-8DD9-4590-B65C-5E1C633D93D4}" sibTransId="{D2E5338B-5D02-4F96-B1F9-23BD26B5AC89}"/>
    <dgm:cxn modelId="{41B4BF74-73E7-4F1F-9B9D-A67C4FB270A7}" type="presOf" srcId="{6CD0DFFE-FCDD-4091-B8CE-C4823FE707BA}" destId="{71CB45D9-EC5C-43CB-851E-46B42BE2C206}" srcOrd="0" destOrd="0" presId="urn:microsoft.com/office/officeart/2005/8/layout/gear1"/>
    <dgm:cxn modelId="{ED6264A5-9037-49AD-AE8D-E5CDD18476C7}" srcId="{30058CC3-B396-46B8-AA1A-DF497A0238CE}" destId="{6CD0DFFE-FCDD-4091-B8CE-C4823FE707BA}" srcOrd="1" destOrd="0" parTransId="{AFCFED57-BF85-4EDF-A2E7-BE1953782A7B}" sibTransId="{81F300DC-2C62-4442-9204-E533D8EA87DD}"/>
    <dgm:cxn modelId="{AD2E7740-1CF5-43FC-A4FE-11096BE75108}" type="presParOf" srcId="{3DC55452-061D-4051-97D1-4914E1CF3388}" destId="{3BB0DD78-17FB-40F2-996D-75B7F5D4497B}" srcOrd="0" destOrd="0" presId="urn:microsoft.com/office/officeart/2005/8/layout/gear1"/>
    <dgm:cxn modelId="{3FD36EFA-09A8-4624-879E-14A2261942C6}" type="presParOf" srcId="{3DC55452-061D-4051-97D1-4914E1CF3388}" destId="{9BD10953-9B19-4FD7-B12F-C116872251E7}" srcOrd="1" destOrd="0" presId="urn:microsoft.com/office/officeart/2005/8/layout/gear1"/>
    <dgm:cxn modelId="{6D166354-1B6C-409B-A806-98E235C54F3C}" type="presParOf" srcId="{3DC55452-061D-4051-97D1-4914E1CF3388}" destId="{751B85F1-334F-4326-9945-F5B69490AB0F}" srcOrd="2" destOrd="0" presId="urn:microsoft.com/office/officeart/2005/8/layout/gear1"/>
    <dgm:cxn modelId="{4EAA809D-37AE-437A-B43F-2020CDB5CE3F}" type="presParOf" srcId="{3DC55452-061D-4051-97D1-4914E1CF3388}" destId="{71CB45D9-EC5C-43CB-851E-46B42BE2C206}" srcOrd="3" destOrd="0" presId="urn:microsoft.com/office/officeart/2005/8/layout/gear1"/>
    <dgm:cxn modelId="{7C048588-8FDA-4087-8302-8FACD7279AD3}" type="presParOf" srcId="{3DC55452-061D-4051-97D1-4914E1CF3388}" destId="{3D7D15A5-40D3-45FD-ADBC-746477D05AFC}" srcOrd="4" destOrd="0" presId="urn:microsoft.com/office/officeart/2005/8/layout/gear1"/>
    <dgm:cxn modelId="{1DBB9192-F52E-40C4-B8E7-778049490036}" type="presParOf" srcId="{3DC55452-061D-4051-97D1-4914E1CF3388}" destId="{C45AF9CF-87E0-4F40-9924-4482793A328C}" srcOrd="5" destOrd="0" presId="urn:microsoft.com/office/officeart/2005/8/layout/gear1"/>
    <dgm:cxn modelId="{FEA8C6D6-6B29-499A-8658-FEDD8BAF4B6D}" type="presParOf" srcId="{3DC55452-061D-4051-97D1-4914E1CF3388}" destId="{B7430EE0-9D47-43DC-BE77-89FC6C5CA3A4}" srcOrd="6" destOrd="0" presId="urn:microsoft.com/office/officeart/2005/8/layout/gear1"/>
    <dgm:cxn modelId="{5F73F0AA-AB97-49B1-BB9D-173ACE05A14D}" type="presParOf" srcId="{3DC55452-061D-4051-97D1-4914E1CF3388}" destId="{4C03191A-921E-4A29-9179-4D882F263169}" srcOrd="7" destOrd="0" presId="urn:microsoft.com/office/officeart/2005/8/layout/gear1"/>
    <dgm:cxn modelId="{27AFEE84-0D44-4E61-A74A-AB602CD55624}" type="presParOf" srcId="{3DC55452-061D-4051-97D1-4914E1CF3388}" destId="{D1AE6F0B-769B-484A-B139-C77A869B5643}" srcOrd="8" destOrd="0" presId="urn:microsoft.com/office/officeart/2005/8/layout/gear1"/>
    <dgm:cxn modelId="{3B4E435A-4428-4F94-97B1-3FA74A3EAA73}" type="presParOf" srcId="{3DC55452-061D-4051-97D1-4914E1CF3388}" destId="{0B069663-01BE-46A2-9AFA-3CE962483FC3}" srcOrd="9" destOrd="0" presId="urn:microsoft.com/office/officeart/2005/8/layout/gear1"/>
    <dgm:cxn modelId="{81FC8C40-F101-4A84-827F-B023856BE7C4}" type="presParOf" srcId="{3DC55452-061D-4051-97D1-4914E1CF3388}" destId="{BBCCEBA2-3A96-426E-942D-12D7638F1E63}" srcOrd="10" destOrd="0" presId="urn:microsoft.com/office/officeart/2005/8/layout/gear1"/>
    <dgm:cxn modelId="{EE8EB207-2633-44CF-A0AC-40A6F06CF9C6}" type="presParOf" srcId="{3DC55452-061D-4051-97D1-4914E1CF3388}" destId="{DC71C64B-FF3C-4902-8228-9C46B81E7B7A}" srcOrd="11" destOrd="0" presId="urn:microsoft.com/office/officeart/2005/8/layout/gear1"/>
    <dgm:cxn modelId="{BD1E3ECF-6294-4267-B55E-C7D876F8176D}" type="presParOf" srcId="{3DC55452-061D-4051-97D1-4914E1CF3388}" destId="{1554C6C7-7C06-40B5-8A31-EF2C8C16332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65F450-FA2C-40C6-AB97-DD1A5ADE53DF}">
      <dsp:nvSpPr>
        <dsp:cNvPr id="0" name=""/>
        <dsp:cNvSpPr/>
      </dsp:nvSpPr>
      <dsp:spPr>
        <a:xfrm>
          <a:off x="4786355" y="3143279"/>
          <a:ext cx="2850393" cy="14251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– развитию психических процессов (внимание,</a:t>
          </a:r>
          <a:br>
            <a:rPr lang="ru-RU" sz="14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память, мышление, восприятие, воображение); развитию творческих способностей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86355" y="3143279"/>
        <a:ext cx="2850393" cy="1425196"/>
      </dsp:txXfrm>
    </dsp:sp>
    <dsp:sp modelId="{81945D8D-C9B1-4BC1-89D9-40E8F9DB306F}">
      <dsp:nvSpPr>
        <dsp:cNvPr id="0" name=""/>
        <dsp:cNvSpPr/>
      </dsp:nvSpPr>
      <dsp:spPr>
        <a:xfrm rot="13933452">
          <a:off x="4672774" y="2177701"/>
          <a:ext cx="862957" cy="49881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3933452">
        <a:off x="4672774" y="2177701"/>
        <a:ext cx="862957" cy="498818"/>
      </dsp:txXfrm>
    </dsp:sp>
    <dsp:sp modelId="{C71F5A54-85F2-4185-A27F-E8D00538BB66}">
      <dsp:nvSpPr>
        <dsp:cNvPr id="0" name=""/>
        <dsp:cNvSpPr/>
      </dsp:nvSpPr>
      <dsp:spPr>
        <a:xfrm>
          <a:off x="2571757" y="285746"/>
          <a:ext cx="2850393" cy="14251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Times New Roman" pitchFamily="18" charset="0"/>
              <a:cs typeface="Times New Roman" pitchFamily="18" charset="0"/>
            </a:rPr>
            <a:t>Деятельность по созданию работ в технике </a:t>
          </a:r>
          <a:r>
            <a:rPr lang="ru-RU" sz="1800" b="1" i="0" kern="1200" dirty="0" err="1" smtClean="0">
              <a:latin typeface="Times New Roman" pitchFamily="18" charset="0"/>
              <a:cs typeface="Times New Roman" pitchFamily="18" charset="0"/>
            </a:rPr>
            <a:t>пластилинографии</a:t>
          </a:r>
          <a:r>
            <a:rPr lang="ru-RU" sz="1800" b="1" i="0" kern="1200" dirty="0" smtClean="0">
              <a:latin typeface="Times New Roman" pitchFamily="18" charset="0"/>
              <a:cs typeface="Times New Roman" pitchFamily="18" charset="0"/>
            </a:rPr>
            <a:t> способствуют: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71757" y="285746"/>
        <a:ext cx="2850393" cy="1425196"/>
      </dsp:txXfrm>
    </dsp:sp>
    <dsp:sp modelId="{F7D503CC-4F6D-42F0-BF9B-86FBDC115C5E}">
      <dsp:nvSpPr>
        <dsp:cNvPr id="0" name=""/>
        <dsp:cNvSpPr/>
      </dsp:nvSpPr>
      <dsp:spPr>
        <a:xfrm rot="7257807">
          <a:off x="2708228" y="2177697"/>
          <a:ext cx="862957" cy="49881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7257807">
        <a:off x="2708228" y="2177697"/>
        <a:ext cx="862957" cy="498818"/>
      </dsp:txXfrm>
    </dsp:sp>
    <dsp:sp modelId="{1C75771B-CAF6-4E3F-A9D2-3C6F18C85E87}">
      <dsp:nvSpPr>
        <dsp:cNvPr id="0" name=""/>
        <dsp:cNvSpPr/>
      </dsp:nvSpPr>
      <dsp:spPr>
        <a:xfrm>
          <a:off x="857263" y="3143270"/>
          <a:ext cx="2850393" cy="14251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– развитию мелкой моторики рук, а именно укрепляется сила рук, движения обеих рук становятся согласованными, что служит подготовкой для освоения такого сложного навыка, как письмо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57263" y="3143270"/>
        <a:ext cx="2850393" cy="1425196"/>
      </dsp:txXfrm>
    </dsp:sp>
    <dsp:sp modelId="{B1B8C595-E1C3-41D7-BD72-E97EB74F6E04}">
      <dsp:nvSpPr>
        <dsp:cNvPr id="0" name=""/>
        <dsp:cNvSpPr/>
      </dsp:nvSpPr>
      <dsp:spPr>
        <a:xfrm rot="8">
          <a:off x="3815527" y="3606463"/>
          <a:ext cx="862957" cy="49881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8">
        <a:off x="3815527" y="3606463"/>
        <a:ext cx="862957" cy="498818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019910-B85E-4EA9-9C05-EDFE8CFCB47C}">
      <dsp:nvSpPr>
        <dsp:cNvPr id="0" name=""/>
        <dsp:cNvSpPr/>
      </dsp:nvSpPr>
      <dsp:spPr>
        <a:xfrm>
          <a:off x="1823660" y="890983"/>
          <a:ext cx="1960163" cy="1960163"/>
        </a:xfrm>
        <a:prstGeom prst="gear9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Изготовление поделок для оформления группы</a:t>
          </a:r>
          <a:endParaRPr lang="ru-RU" sz="1500" kern="1200" dirty="0"/>
        </a:p>
      </dsp:txBody>
      <dsp:txXfrm>
        <a:off x="1823660" y="890983"/>
        <a:ext cx="1960163" cy="1960163"/>
      </dsp:txXfrm>
    </dsp:sp>
    <dsp:sp modelId="{5BFD5455-97EF-44F0-A6B6-F4A828CDE3B0}">
      <dsp:nvSpPr>
        <dsp:cNvPr id="0" name=""/>
        <dsp:cNvSpPr/>
      </dsp:nvSpPr>
      <dsp:spPr>
        <a:xfrm>
          <a:off x="1897638" y="566052"/>
          <a:ext cx="2411001" cy="2411001"/>
        </a:xfrm>
        <a:prstGeom prst="circularArrow">
          <a:avLst>
            <a:gd name="adj1" fmla="val 4878"/>
            <a:gd name="adj2" fmla="val 312630"/>
            <a:gd name="adj3" fmla="val 3091237"/>
            <a:gd name="adj4" fmla="val 15292781"/>
            <a:gd name="adj5" fmla="val 5691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D859F2-5989-4687-86A2-66797EAFF621}">
      <dsp:nvSpPr>
        <dsp:cNvPr id="0" name=""/>
        <dsp:cNvSpPr/>
      </dsp:nvSpPr>
      <dsp:spPr>
        <a:xfrm>
          <a:off x="2757507" y="2507462"/>
          <a:ext cx="3064677" cy="3064677"/>
        </a:xfrm>
        <a:prstGeom prst="gear9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Районный конкурс декоративно прикладного и изобразительного искусства «</a:t>
          </a:r>
          <a:r>
            <a:rPr lang="ru-RU" sz="1300" kern="1200" dirty="0" err="1" smtClean="0"/>
            <a:t>Сибириада</a:t>
          </a:r>
          <a:r>
            <a:rPr lang="ru-RU" sz="1300" kern="1200" dirty="0" smtClean="0"/>
            <a:t>»</a:t>
          </a:r>
          <a:endParaRPr lang="ru-RU" sz="1300" kern="1200" dirty="0"/>
        </a:p>
      </dsp:txBody>
      <dsp:txXfrm>
        <a:off x="2757507" y="2507462"/>
        <a:ext cx="3064677" cy="3064677"/>
      </dsp:txXfrm>
    </dsp:sp>
    <dsp:sp modelId="{C86E960B-78DB-4CF4-91B4-287689EA7E9A}">
      <dsp:nvSpPr>
        <dsp:cNvPr id="0" name=""/>
        <dsp:cNvSpPr/>
      </dsp:nvSpPr>
      <dsp:spPr>
        <a:xfrm>
          <a:off x="974423" y="1783084"/>
          <a:ext cx="2228856" cy="2228856"/>
        </a:xfrm>
        <a:prstGeom prst="gear6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Всероссийский конкурс творческих работ «Тепло весны»</a:t>
          </a:r>
          <a:endParaRPr lang="ru-RU" sz="1300" kern="1200" dirty="0"/>
        </a:p>
      </dsp:txBody>
      <dsp:txXfrm>
        <a:off x="974423" y="1783084"/>
        <a:ext cx="2228856" cy="2228856"/>
      </dsp:txXfrm>
    </dsp:sp>
    <dsp:sp modelId="{6AFB3994-5182-4EC1-82AC-F8AAAC7A08AE}">
      <dsp:nvSpPr>
        <dsp:cNvPr id="0" name=""/>
        <dsp:cNvSpPr/>
      </dsp:nvSpPr>
      <dsp:spPr>
        <a:xfrm rot="20700000">
          <a:off x="2222810" y="245401"/>
          <a:ext cx="2183823" cy="2183823"/>
        </a:xfrm>
        <a:prstGeom prst="gear6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Всероссийский конкурс творческих работ «Новогоднее волшебство»</a:t>
          </a:r>
          <a:endParaRPr lang="ru-RU" sz="1300" kern="1200" dirty="0"/>
        </a:p>
      </dsp:txBody>
      <dsp:txXfrm>
        <a:off x="2701786" y="724378"/>
        <a:ext cx="1225870" cy="1225870"/>
      </dsp:txXfrm>
    </dsp:sp>
    <dsp:sp modelId="{CF6F44F9-11BD-4629-92AA-9AEFECF5754A}">
      <dsp:nvSpPr>
        <dsp:cNvPr id="0" name=""/>
        <dsp:cNvSpPr/>
      </dsp:nvSpPr>
      <dsp:spPr>
        <a:xfrm>
          <a:off x="2537271" y="2036187"/>
          <a:ext cx="3922786" cy="3922786"/>
        </a:xfrm>
        <a:prstGeom prst="circularArrow">
          <a:avLst>
            <a:gd name="adj1" fmla="val 4687"/>
            <a:gd name="adj2" fmla="val 299029"/>
            <a:gd name="adj3" fmla="val 2541542"/>
            <a:gd name="adj4" fmla="val 15807656"/>
            <a:gd name="adj5" fmla="val 5469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3BFDAA9-D226-4E0B-A82A-5005737B1BEE}">
      <dsp:nvSpPr>
        <dsp:cNvPr id="0" name=""/>
        <dsp:cNvSpPr/>
      </dsp:nvSpPr>
      <dsp:spPr>
        <a:xfrm>
          <a:off x="579697" y="1284010"/>
          <a:ext cx="2850149" cy="285014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DC5065-B488-4556-8068-ED410F5C1FD8}">
      <dsp:nvSpPr>
        <dsp:cNvPr id="0" name=""/>
        <dsp:cNvSpPr/>
      </dsp:nvSpPr>
      <dsp:spPr>
        <a:xfrm>
          <a:off x="1717669" y="-238850"/>
          <a:ext cx="3073035" cy="307303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E23364-4C78-4C25-A90A-44D4919F418C}">
      <dsp:nvSpPr>
        <dsp:cNvPr id="0" name=""/>
        <dsp:cNvSpPr/>
      </dsp:nvSpPr>
      <dsp:spPr>
        <a:xfrm>
          <a:off x="380220" y="0"/>
          <a:ext cx="6502400" cy="4064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018D6-4CC2-46AF-9F7C-72296A0148F7}">
      <dsp:nvSpPr>
        <dsp:cNvPr id="0" name=""/>
        <dsp:cNvSpPr/>
      </dsp:nvSpPr>
      <dsp:spPr>
        <a:xfrm>
          <a:off x="1206025" y="2804972"/>
          <a:ext cx="169062" cy="1690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BFF7EB-E8B7-473B-B254-00C47F225E0A}">
      <dsp:nvSpPr>
        <dsp:cNvPr id="0" name=""/>
        <dsp:cNvSpPr/>
      </dsp:nvSpPr>
      <dsp:spPr>
        <a:xfrm>
          <a:off x="1290557" y="2889504"/>
          <a:ext cx="1515059" cy="1174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8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 детей возрос интерес к лепке</a:t>
          </a:r>
          <a:endParaRPr lang="ru-RU" sz="1600" b="1" kern="1200" dirty="0"/>
        </a:p>
      </dsp:txBody>
      <dsp:txXfrm>
        <a:off x="1290557" y="2889504"/>
        <a:ext cx="1515059" cy="1174496"/>
      </dsp:txXfrm>
    </dsp:sp>
    <dsp:sp modelId="{81D539D4-8411-42DC-83BF-331CD83E0038}">
      <dsp:nvSpPr>
        <dsp:cNvPr id="0" name=""/>
        <dsp:cNvSpPr/>
      </dsp:nvSpPr>
      <dsp:spPr>
        <a:xfrm>
          <a:off x="2698326" y="1700377"/>
          <a:ext cx="305612" cy="3056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076ABE-93AF-4391-8E9D-40A3E1302EE2}">
      <dsp:nvSpPr>
        <dsp:cNvPr id="0" name=""/>
        <dsp:cNvSpPr/>
      </dsp:nvSpPr>
      <dsp:spPr>
        <a:xfrm>
          <a:off x="2762242" y="1853183"/>
          <a:ext cx="1981213" cy="2210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3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Дети стали более уверенными и самостоятельными</a:t>
          </a:r>
          <a:endParaRPr lang="ru-RU" sz="1600" b="1" kern="1200" dirty="0"/>
        </a:p>
      </dsp:txBody>
      <dsp:txXfrm>
        <a:off x="2762242" y="1853183"/>
        <a:ext cx="1981213" cy="2210816"/>
      </dsp:txXfrm>
    </dsp:sp>
    <dsp:sp modelId="{930393A1-D483-46D2-8338-37A87BACAC79}">
      <dsp:nvSpPr>
        <dsp:cNvPr id="0" name=""/>
        <dsp:cNvSpPr/>
      </dsp:nvSpPr>
      <dsp:spPr>
        <a:xfrm>
          <a:off x="4492989" y="1028191"/>
          <a:ext cx="422656" cy="4226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3C8E07-C6F1-419F-B3FB-2C203F0A92AD}">
      <dsp:nvSpPr>
        <dsp:cNvPr id="0" name=""/>
        <dsp:cNvSpPr/>
      </dsp:nvSpPr>
      <dsp:spPr>
        <a:xfrm>
          <a:off x="4774433" y="1269996"/>
          <a:ext cx="1560576" cy="1808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957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Родители отметили, что дети стали внимательнее</a:t>
          </a:r>
          <a:endParaRPr lang="ru-RU" sz="1600" b="1" kern="1200" dirty="0"/>
        </a:p>
      </dsp:txBody>
      <dsp:txXfrm>
        <a:off x="4774433" y="1269996"/>
        <a:ext cx="1560576" cy="180851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048CB3-15F9-4561-A96E-79FF866FD79D}">
      <dsp:nvSpPr>
        <dsp:cNvPr id="0" name=""/>
        <dsp:cNvSpPr/>
      </dsp:nvSpPr>
      <dsp:spPr>
        <a:xfrm>
          <a:off x="1096963" y="5127"/>
          <a:ext cx="2166519" cy="161726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1F245E-0906-49EB-BB75-0ED7A216EF61}">
      <dsp:nvSpPr>
        <dsp:cNvPr id="0" name=""/>
        <dsp:cNvSpPr/>
      </dsp:nvSpPr>
      <dsp:spPr>
        <a:xfrm>
          <a:off x="1096963" y="1622388"/>
          <a:ext cx="2166519" cy="69542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Прямая пластилинография</a:t>
          </a:r>
          <a:endParaRPr lang="ru-RU" sz="1200" b="1" i="0" kern="1200" dirty="0"/>
        </a:p>
      </dsp:txBody>
      <dsp:txXfrm>
        <a:off x="1096963" y="1622388"/>
        <a:ext cx="1525718" cy="695422"/>
      </dsp:txXfrm>
    </dsp:sp>
    <dsp:sp modelId="{4C6CA6EC-3439-40BE-968B-21C27A819615}">
      <dsp:nvSpPr>
        <dsp:cNvPr id="0" name=""/>
        <dsp:cNvSpPr/>
      </dsp:nvSpPr>
      <dsp:spPr>
        <a:xfrm>
          <a:off x="2683969" y="1732850"/>
          <a:ext cx="758281" cy="758281"/>
        </a:xfrm>
        <a:prstGeom prst="ellipse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084943-74B2-447A-A801-59366D7B86B5}">
      <dsp:nvSpPr>
        <dsp:cNvPr id="0" name=""/>
        <dsp:cNvSpPr/>
      </dsp:nvSpPr>
      <dsp:spPr>
        <a:xfrm>
          <a:off x="3630110" y="5127"/>
          <a:ext cx="2166519" cy="161726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7B6AEC-5A06-4C5E-A3F4-028D20EF5CE2}">
      <dsp:nvSpPr>
        <dsp:cNvPr id="0" name=""/>
        <dsp:cNvSpPr/>
      </dsp:nvSpPr>
      <dsp:spPr>
        <a:xfrm>
          <a:off x="3630110" y="1622388"/>
          <a:ext cx="2166519" cy="69542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200" b="1" i="0" u="none" strike="noStrike" kern="1200" cap="none" spc="0" normalizeH="0" baseline="0" noProof="0" smtClean="0">
              <a:ln/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Контурная пластилинография</a:t>
          </a:r>
          <a:endParaRPr lang="ru-RU" sz="1200" b="1" i="0" dirty="0"/>
        </a:p>
      </dsp:txBody>
      <dsp:txXfrm>
        <a:off x="3630110" y="1622388"/>
        <a:ext cx="1525718" cy="695422"/>
      </dsp:txXfrm>
    </dsp:sp>
    <dsp:sp modelId="{A8EFD4EC-D5DD-4EA7-B682-FDCCC7EC8AA1}">
      <dsp:nvSpPr>
        <dsp:cNvPr id="0" name=""/>
        <dsp:cNvSpPr/>
      </dsp:nvSpPr>
      <dsp:spPr>
        <a:xfrm>
          <a:off x="5217116" y="1732850"/>
          <a:ext cx="758281" cy="758281"/>
        </a:xfrm>
        <a:prstGeom prst="ellipse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740133-49F3-446E-9246-9BE6D763FBA3}">
      <dsp:nvSpPr>
        <dsp:cNvPr id="0" name=""/>
        <dsp:cNvSpPr/>
      </dsp:nvSpPr>
      <dsp:spPr>
        <a:xfrm>
          <a:off x="1096963" y="2866693"/>
          <a:ext cx="2166519" cy="161726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C096BB-E8B0-430F-9B4E-6209385BDECD}">
      <dsp:nvSpPr>
        <dsp:cNvPr id="0" name=""/>
        <dsp:cNvSpPr/>
      </dsp:nvSpPr>
      <dsp:spPr>
        <a:xfrm>
          <a:off x="1096963" y="4483955"/>
          <a:ext cx="2166519" cy="69542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200" b="1" i="0" u="none" strike="noStrike" kern="1200" cap="none" spc="0" normalizeH="0" baseline="0" noProof="0" smtClean="0">
              <a:ln/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Мозаичная пластилинография</a:t>
          </a:r>
          <a:endParaRPr lang="ru-RU" sz="1200" b="1" i="0" dirty="0"/>
        </a:p>
      </dsp:txBody>
      <dsp:txXfrm>
        <a:off x="1096963" y="4483955"/>
        <a:ext cx="1525718" cy="695422"/>
      </dsp:txXfrm>
    </dsp:sp>
    <dsp:sp modelId="{E5A7B30B-DE4A-4339-8C74-6D71BDC655D7}">
      <dsp:nvSpPr>
        <dsp:cNvPr id="0" name=""/>
        <dsp:cNvSpPr/>
      </dsp:nvSpPr>
      <dsp:spPr>
        <a:xfrm>
          <a:off x="2683969" y="4594416"/>
          <a:ext cx="758281" cy="758281"/>
        </a:xfrm>
        <a:prstGeom prst="ellipse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0630CA-BBA9-463A-9F8E-0D725CDBA764}">
      <dsp:nvSpPr>
        <dsp:cNvPr id="0" name=""/>
        <dsp:cNvSpPr/>
      </dsp:nvSpPr>
      <dsp:spPr>
        <a:xfrm>
          <a:off x="3630110" y="2866693"/>
          <a:ext cx="2166519" cy="161726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B7FADA-D59D-4B4A-9AF8-DDCD84E0A158}">
      <dsp:nvSpPr>
        <dsp:cNvPr id="0" name=""/>
        <dsp:cNvSpPr/>
      </dsp:nvSpPr>
      <dsp:spPr>
        <a:xfrm>
          <a:off x="3630110" y="4483955"/>
          <a:ext cx="2166519" cy="69542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/>
            <a:t>Обратная </a:t>
          </a:r>
          <a:r>
            <a:rPr lang="ru-RU" sz="1200" b="1" i="0" kern="1200" dirty="0" err="1" smtClean="0"/>
            <a:t>пластилинография</a:t>
          </a:r>
          <a:endParaRPr lang="ru-RU" sz="1200" b="1" i="0" kern="1200" dirty="0"/>
        </a:p>
      </dsp:txBody>
      <dsp:txXfrm>
        <a:off x="3630110" y="4483955"/>
        <a:ext cx="1525718" cy="695422"/>
      </dsp:txXfrm>
    </dsp:sp>
    <dsp:sp modelId="{DCFC68C2-B142-4EEE-ACB4-47E5590C8C94}">
      <dsp:nvSpPr>
        <dsp:cNvPr id="0" name=""/>
        <dsp:cNvSpPr/>
      </dsp:nvSpPr>
      <dsp:spPr>
        <a:xfrm>
          <a:off x="5217116" y="4594416"/>
          <a:ext cx="758281" cy="758281"/>
        </a:xfrm>
        <a:prstGeom prst="ellipse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28553C-5FEA-4887-846B-F9988C3D473F}">
      <dsp:nvSpPr>
        <dsp:cNvPr id="0" name=""/>
        <dsp:cNvSpPr/>
      </dsp:nvSpPr>
      <dsp:spPr>
        <a:xfrm>
          <a:off x="0" y="268113"/>
          <a:ext cx="7000924" cy="352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F2919-F3D3-42CE-8E70-93FBA1B29F9E}">
      <dsp:nvSpPr>
        <dsp:cNvPr id="0" name=""/>
        <dsp:cNvSpPr/>
      </dsp:nvSpPr>
      <dsp:spPr>
        <a:xfrm>
          <a:off x="350046" y="61473"/>
          <a:ext cx="4900646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233" tIns="0" rIns="185233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200" b="0" i="0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   Создание благоприятной среды для развития  творческих способностей у детей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0046" y="61473"/>
        <a:ext cx="4900646" cy="413280"/>
      </dsp:txXfrm>
    </dsp:sp>
    <dsp:sp modelId="{EF16CC4A-6B11-429D-ACA3-ACD2ED4418DE}">
      <dsp:nvSpPr>
        <dsp:cNvPr id="0" name=""/>
        <dsp:cNvSpPr/>
      </dsp:nvSpPr>
      <dsp:spPr>
        <a:xfrm>
          <a:off x="0" y="903154"/>
          <a:ext cx="7000924" cy="352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2438B3-BF0B-4941-8A5D-356CC751BC18}">
      <dsp:nvSpPr>
        <dsp:cNvPr id="0" name=""/>
        <dsp:cNvSpPr/>
      </dsp:nvSpPr>
      <dsp:spPr>
        <a:xfrm>
          <a:off x="350046" y="696513"/>
          <a:ext cx="4900646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233" tIns="0" rIns="185233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200" b="0" i="0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    Научить передавать образ предметов, явлений окружающего мира </a:t>
          </a:r>
          <a:r>
            <a:rPr kumimoji="0" lang="ru-RU" sz="1200" b="1" i="0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посредством </a:t>
          </a:r>
          <a:r>
            <a:rPr kumimoji="0" lang="ru-RU" sz="1200" b="1" i="0" u="none" strike="noStrike" kern="1200" cap="none" normalizeH="0" baseline="0" dirty="0" err="1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пластилинографии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0046" y="696513"/>
        <a:ext cx="4900646" cy="413280"/>
      </dsp:txXfrm>
    </dsp:sp>
    <dsp:sp modelId="{9C941ABF-1741-4E3E-BFB1-CC33FA5D9F81}">
      <dsp:nvSpPr>
        <dsp:cNvPr id="0" name=""/>
        <dsp:cNvSpPr/>
      </dsp:nvSpPr>
      <dsp:spPr>
        <a:xfrm>
          <a:off x="0" y="1538194"/>
          <a:ext cx="7000924" cy="352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395343-3582-49B9-9EE4-34876E6551F3}">
      <dsp:nvSpPr>
        <dsp:cNvPr id="0" name=""/>
        <dsp:cNvSpPr/>
      </dsp:nvSpPr>
      <dsp:spPr>
        <a:xfrm>
          <a:off x="350046" y="1331554"/>
          <a:ext cx="4900646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233" tIns="0" rIns="185233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200" b="0" i="0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     Учить принимать задачу, слушать и слышать речь воспитателя действовать по образцу, а затем по словесному указанию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0046" y="1331554"/>
        <a:ext cx="4900646" cy="413280"/>
      </dsp:txXfrm>
    </dsp:sp>
    <dsp:sp modelId="{D0B49B3E-A8AC-4B66-977C-5CD95E282631}">
      <dsp:nvSpPr>
        <dsp:cNvPr id="0" name=""/>
        <dsp:cNvSpPr/>
      </dsp:nvSpPr>
      <dsp:spPr>
        <a:xfrm>
          <a:off x="0" y="2173234"/>
          <a:ext cx="7000924" cy="352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44655-02CF-4963-9F60-12D5DFBAE3DD}">
      <dsp:nvSpPr>
        <dsp:cNvPr id="0" name=""/>
        <dsp:cNvSpPr/>
      </dsp:nvSpPr>
      <dsp:spPr>
        <a:xfrm>
          <a:off x="350046" y="1966594"/>
          <a:ext cx="4900646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233" tIns="0" rIns="185233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200" b="0" i="0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      Знакомить с цветовой гаммой, с вариантами композиций и разным расположением изображения на листе бумаги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0046" y="1966594"/>
        <a:ext cx="4900646" cy="413280"/>
      </dsp:txXfrm>
    </dsp:sp>
    <dsp:sp modelId="{24A9FC31-62E7-4CBA-9506-0824267F78D7}">
      <dsp:nvSpPr>
        <dsp:cNvPr id="0" name=""/>
        <dsp:cNvSpPr/>
      </dsp:nvSpPr>
      <dsp:spPr>
        <a:xfrm>
          <a:off x="0" y="2808274"/>
          <a:ext cx="7000924" cy="352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054709-0DF9-4CDF-9A71-6E6BC10BA759}">
      <dsp:nvSpPr>
        <dsp:cNvPr id="0" name=""/>
        <dsp:cNvSpPr/>
      </dsp:nvSpPr>
      <dsp:spPr>
        <a:xfrm>
          <a:off x="350046" y="2601634"/>
          <a:ext cx="4900646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233" tIns="0" rIns="185233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200" b="0" i="0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      Поддерживать стремление самостоятельно сочетать знакомые техники, помогать осваивать новые, по собственной инициативе объединять различные </a:t>
          </a:r>
          <a:r>
            <a:rPr kumimoji="0" lang="ru-RU" sz="1200" b="1" i="0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способы изображения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0046" y="2601634"/>
        <a:ext cx="4900646" cy="413280"/>
      </dsp:txXfrm>
    </dsp:sp>
    <dsp:sp modelId="{74F8F1C0-A88A-4925-B115-DF6ABBB8CFA8}">
      <dsp:nvSpPr>
        <dsp:cNvPr id="0" name=""/>
        <dsp:cNvSpPr/>
      </dsp:nvSpPr>
      <dsp:spPr>
        <a:xfrm>
          <a:off x="0" y="3443314"/>
          <a:ext cx="7000924" cy="352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6AB0A-6501-4D50-BC4D-CA2F1B122195}">
      <dsp:nvSpPr>
        <dsp:cNvPr id="0" name=""/>
        <dsp:cNvSpPr/>
      </dsp:nvSpPr>
      <dsp:spPr>
        <a:xfrm>
          <a:off x="350046" y="3236674"/>
          <a:ext cx="4900646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233" tIns="0" rIns="185233" bIns="0" numCol="1" spcCol="1270" anchor="ctr" anchorCtr="0">
          <a:noAutofit/>
        </a:bodyPr>
        <a:lstStyle/>
        <a:p>
          <a:pPr marL="0" marR="0" lvl="0" indent="22860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ru-RU" sz="1200" b="0" i="0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Поощрять </a:t>
          </a:r>
          <a:r>
            <a:rPr kumimoji="0" lang="ru-RU" sz="1200" b="1" i="0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детей воплощать в художественной </a:t>
          </a:r>
          <a:r>
            <a:rPr kumimoji="0" lang="ru-RU" sz="1200" b="0" i="0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форме свои представления, переживания, чувства, мысли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0046" y="3236674"/>
        <a:ext cx="4900646" cy="413280"/>
      </dsp:txXfrm>
    </dsp:sp>
    <dsp:sp modelId="{F4E8DCA5-F104-4B15-8D3B-761468D46AD1}">
      <dsp:nvSpPr>
        <dsp:cNvPr id="0" name=""/>
        <dsp:cNvSpPr/>
      </dsp:nvSpPr>
      <dsp:spPr>
        <a:xfrm>
          <a:off x="0" y="4078354"/>
          <a:ext cx="7000924" cy="352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741AE7-E52F-4118-9066-248C663F7571}">
      <dsp:nvSpPr>
        <dsp:cNvPr id="0" name=""/>
        <dsp:cNvSpPr/>
      </dsp:nvSpPr>
      <dsp:spPr>
        <a:xfrm>
          <a:off x="350046" y="3871714"/>
          <a:ext cx="4900646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233" tIns="0" rIns="185233" bIns="0" numCol="1" spcCol="1270" anchor="ctr" anchorCtr="0">
          <a:noAutofit/>
        </a:bodyPr>
        <a:lstStyle/>
        <a:p>
          <a:pPr marL="0" marR="0" lvl="0" indent="22860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ru-RU" sz="1200" b="0" i="0" u="none" strike="noStrike" kern="1200" cap="none" normalizeH="0" baseline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Воспитывать навыки аккуратной </a:t>
          </a:r>
          <a:r>
            <a:rPr kumimoji="0" lang="ru-RU" sz="1200" b="1" i="0" u="none" strike="noStrike" kern="1200" cap="none" normalizeH="0" baseline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работы с пластилином</a:t>
          </a:r>
          <a:endParaRPr kumimoji="0" lang="ru-RU" sz="1200" b="0" i="0" u="none" strike="noStrike" kern="1200" cap="none" normalizeH="0" baseline="0" smtClean="0">
            <a:ln/>
            <a:effectLst/>
            <a:latin typeface="Times New Roman" pitchFamily="18" charset="0"/>
            <a:cs typeface="Times New Roman" pitchFamily="18" charset="0"/>
          </a:endParaRPr>
        </a:p>
        <a:p>
          <a:pPr>
            <a:spcBef>
              <a:spcPct val="0"/>
            </a:spcBef>
          </a:pP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0046" y="3871714"/>
        <a:ext cx="4900646" cy="4132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1E3DF1-C36F-439E-80A7-1617609FF130}">
      <dsp:nvSpPr>
        <dsp:cNvPr id="0" name=""/>
        <dsp:cNvSpPr/>
      </dsp:nvSpPr>
      <dsp:spPr>
        <a:xfrm rot="16200000">
          <a:off x="-1219134" y="1220788"/>
          <a:ext cx="4064000" cy="1622423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Создание обстановки, которая будет стимулировать творческую активность</a:t>
          </a:r>
          <a:endParaRPr lang="ru-RU" kern="1200" dirty="0"/>
        </a:p>
      </dsp:txBody>
      <dsp:txXfrm rot="16200000">
        <a:off x="-1219134" y="1220788"/>
        <a:ext cx="4064000" cy="1622423"/>
      </dsp:txXfrm>
    </dsp:sp>
    <dsp:sp modelId="{733F839E-9D68-418F-AE62-E8F1C0E7B1AE}">
      <dsp:nvSpPr>
        <dsp:cNvPr id="0" name=""/>
        <dsp:cNvSpPr/>
      </dsp:nvSpPr>
      <dsp:spPr>
        <a:xfrm rot="16200000">
          <a:off x="524971" y="1220788"/>
          <a:ext cx="4064000" cy="1622423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570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 smtClean="0"/>
            <a:t>Предоставление ребенку свободы в выборе деятельности, способов, продолжительности занятий, их чередовании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16200000">
        <a:off x="524971" y="1220788"/>
        <a:ext cx="4064000" cy="1622423"/>
      </dsp:txXfrm>
    </dsp:sp>
    <dsp:sp modelId="{5955D226-5837-4A91-B47A-4A7C0320C19E}">
      <dsp:nvSpPr>
        <dsp:cNvPr id="0" name=""/>
        <dsp:cNvSpPr/>
      </dsp:nvSpPr>
      <dsp:spPr>
        <a:xfrm rot="16200000">
          <a:off x="2269076" y="1220788"/>
          <a:ext cx="4064000" cy="1622423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5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Комфортная психологическая обстановка, поощрение взрослыми</a:t>
          </a:r>
          <a:endParaRPr lang="ru-RU" sz="1300" kern="1200" dirty="0"/>
        </a:p>
      </dsp:txBody>
      <dsp:txXfrm rot="16200000">
        <a:off x="2269076" y="1220788"/>
        <a:ext cx="4064000" cy="1622423"/>
      </dsp:txXfrm>
    </dsp:sp>
    <dsp:sp modelId="{47854413-B5B1-4612-A052-51F45BB70FBF}">
      <dsp:nvSpPr>
        <dsp:cNvPr id="0" name=""/>
        <dsp:cNvSpPr/>
      </dsp:nvSpPr>
      <dsp:spPr>
        <a:xfrm rot="16200000">
          <a:off x="3976338" y="1220788"/>
          <a:ext cx="4064000" cy="1622423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5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Физическое и интеллектуальное развитие детей</a:t>
          </a:r>
          <a:endParaRPr lang="ru-RU" sz="1300" kern="1200" dirty="0"/>
        </a:p>
      </dsp:txBody>
      <dsp:txXfrm rot="16200000">
        <a:off x="3976338" y="1220788"/>
        <a:ext cx="4064000" cy="162242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C5769B-F9CF-497E-8247-72CD4B6903FF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Работа с детьми</a:t>
          </a:r>
          <a:endParaRPr lang="ru-RU" sz="1800" kern="1200" dirty="0"/>
        </a:p>
      </dsp:txBody>
      <dsp:txXfrm>
        <a:off x="2153920" y="477519"/>
        <a:ext cx="1788160" cy="1097280"/>
      </dsp:txXfrm>
    </dsp:sp>
    <dsp:sp modelId="{30BA5F10-474A-4A49-879C-DED9FAD32E32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solidFill>
          <a:schemeClr val="accent6">
            <a:shade val="80000"/>
            <a:alpha val="50000"/>
            <a:hueOff val="-221951"/>
            <a:satOff val="4267"/>
            <a:lumOff val="2447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Работа с родителям</a:t>
          </a:r>
          <a:endParaRPr lang="ru-RU" sz="1800" kern="1200" dirty="0"/>
        </a:p>
      </dsp:txBody>
      <dsp:txXfrm>
        <a:off x="3454400" y="2204720"/>
        <a:ext cx="1463040" cy="1341120"/>
      </dsp:txXfrm>
    </dsp:sp>
    <dsp:sp modelId="{DB3126C6-37AE-4A59-A33C-E86DC2D56020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chemeClr val="accent6">
            <a:shade val="80000"/>
            <a:alpha val="50000"/>
            <a:hueOff val="-221951"/>
            <a:satOff val="4267"/>
            <a:lumOff val="2447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Диссеминация опыта</a:t>
          </a:r>
          <a:endParaRPr lang="ru-RU" sz="1800" kern="1200" dirty="0"/>
        </a:p>
      </dsp:txBody>
      <dsp:txXfrm>
        <a:off x="1178560" y="2204720"/>
        <a:ext cx="1463040" cy="134112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326C20-0888-43AD-84F5-65036DA0920D}">
      <dsp:nvSpPr>
        <dsp:cNvPr id="0" name=""/>
        <dsp:cNvSpPr/>
      </dsp:nvSpPr>
      <dsp:spPr>
        <a:xfrm>
          <a:off x="1389075" y="251561"/>
          <a:ext cx="3413760" cy="3413760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Индивидуальная работа с детьми</a:t>
          </a:r>
          <a:endParaRPr lang="ru-RU" sz="1000" kern="1200" dirty="0"/>
        </a:p>
      </dsp:txBody>
      <dsp:txXfrm>
        <a:off x="3169920" y="825398"/>
        <a:ext cx="1097280" cy="731520"/>
      </dsp:txXfrm>
    </dsp:sp>
    <dsp:sp modelId="{FF4931E9-0BF5-4487-82B6-D03895F63755}">
      <dsp:nvSpPr>
        <dsp:cNvPr id="0" name=""/>
        <dsp:cNvSpPr/>
      </dsp:nvSpPr>
      <dsp:spPr>
        <a:xfrm>
          <a:off x="1418336" y="342595"/>
          <a:ext cx="3413760" cy="3413760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Интегрированные занятия </a:t>
          </a:r>
          <a:endParaRPr lang="ru-RU" sz="1000" kern="1200" dirty="0"/>
        </a:p>
      </dsp:txBody>
      <dsp:txXfrm>
        <a:off x="3616960" y="1902358"/>
        <a:ext cx="1016000" cy="812800"/>
      </dsp:txXfrm>
    </dsp:sp>
    <dsp:sp modelId="{EE5BD142-C01D-4041-9147-AE9272D2CE6E}">
      <dsp:nvSpPr>
        <dsp:cNvPr id="0" name=""/>
        <dsp:cNvSpPr/>
      </dsp:nvSpPr>
      <dsp:spPr>
        <a:xfrm>
          <a:off x="1341120" y="398678"/>
          <a:ext cx="3413760" cy="3413760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Игра-путешествие</a:t>
          </a:r>
          <a:endParaRPr lang="ru-RU" sz="1000" kern="1200" dirty="0"/>
        </a:p>
      </dsp:txBody>
      <dsp:txXfrm>
        <a:off x="2560320" y="2796438"/>
        <a:ext cx="975360" cy="894080"/>
      </dsp:txXfrm>
    </dsp:sp>
    <dsp:sp modelId="{8E9D3886-8986-4908-A4E8-5247B9ADEF7B}">
      <dsp:nvSpPr>
        <dsp:cNvPr id="0" name=""/>
        <dsp:cNvSpPr/>
      </dsp:nvSpPr>
      <dsp:spPr>
        <a:xfrm>
          <a:off x="1263904" y="342595"/>
          <a:ext cx="3413760" cy="3413760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Изготовление поделок на тематические праздники</a:t>
          </a:r>
          <a:endParaRPr lang="ru-RU" sz="1000" kern="1200" dirty="0"/>
        </a:p>
      </dsp:txBody>
      <dsp:txXfrm>
        <a:off x="1463040" y="1902358"/>
        <a:ext cx="1016000" cy="812800"/>
      </dsp:txXfrm>
    </dsp:sp>
    <dsp:sp modelId="{AEED737C-3C93-4217-9B18-7A17F96A9898}">
      <dsp:nvSpPr>
        <dsp:cNvPr id="0" name=""/>
        <dsp:cNvSpPr/>
      </dsp:nvSpPr>
      <dsp:spPr>
        <a:xfrm>
          <a:off x="1293164" y="251561"/>
          <a:ext cx="3413760" cy="3413760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Самостоятельная творческая деятельность</a:t>
          </a:r>
          <a:endParaRPr lang="ru-RU" sz="1000" kern="1200" dirty="0"/>
        </a:p>
      </dsp:txBody>
      <dsp:txXfrm>
        <a:off x="1828800" y="825398"/>
        <a:ext cx="1097280" cy="731520"/>
      </dsp:txXfrm>
    </dsp:sp>
    <dsp:sp modelId="{E1AC7551-17F2-4064-8FB1-7323658BBC3A}">
      <dsp:nvSpPr>
        <dsp:cNvPr id="0" name=""/>
        <dsp:cNvSpPr/>
      </dsp:nvSpPr>
      <dsp:spPr>
        <a:xfrm>
          <a:off x="1177586" y="40233"/>
          <a:ext cx="3836416" cy="3836416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6F5B35A-C733-4164-9ACF-E0CF9397F3D5}">
      <dsp:nvSpPr>
        <dsp:cNvPr id="0" name=""/>
        <dsp:cNvSpPr/>
      </dsp:nvSpPr>
      <dsp:spPr>
        <a:xfrm>
          <a:off x="1214456" y="142861"/>
          <a:ext cx="3836416" cy="3836416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AD907F-98B0-48AF-B1BD-AC1AFEB150E0}">
      <dsp:nvSpPr>
        <dsp:cNvPr id="0" name=""/>
        <dsp:cNvSpPr/>
      </dsp:nvSpPr>
      <dsp:spPr>
        <a:xfrm>
          <a:off x="1129792" y="187491"/>
          <a:ext cx="3836416" cy="3836416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2F69AD0-BB06-4EA1-923A-2E9FE4B93290}">
      <dsp:nvSpPr>
        <dsp:cNvPr id="0" name=""/>
        <dsp:cNvSpPr/>
      </dsp:nvSpPr>
      <dsp:spPr>
        <a:xfrm>
          <a:off x="1052340" y="131237"/>
          <a:ext cx="3836416" cy="3836416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AC5B0A4-9E16-4DEC-9B29-82BE3075AC27}">
      <dsp:nvSpPr>
        <dsp:cNvPr id="0" name=""/>
        <dsp:cNvSpPr/>
      </dsp:nvSpPr>
      <dsp:spPr>
        <a:xfrm>
          <a:off x="1081997" y="40233"/>
          <a:ext cx="3836416" cy="3836416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658B3E-7B05-418B-9E6D-6C28AABC8BBD}">
      <dsp:nvSpPr>
        <dsp:cNvPr id="0" name=""/>
        <dsp:cNvSpPr/>
      </dsp:nvSpPr>
      <dsp:spPr>
        <a:xfrm>
          <a:off x="2052618" y="1653"/>
          <a:ext cx="3171847" cy="13116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брошюры</a:t>
          </a:r>
          <a:endParaRPr lang="ru-RU" sz="1700" kern="1200" dirty="0"/>
        </a:p>
      </dsp:txBody>
      <dsp:txXfrm>
        <a:off x="2052618" y="1653"/>
        <a:ext cx="3171847" cy="1311690"/>
      </dsp:txXfrm>
    </dsp:sp>
    <dsp:sp modelId="{FED7392D-5243-4147-928D-44F2957605D2}">
      <dsp:nvSpPr>
        <dsp:cNvPr id="0" name=""/>
        <dsp:cNvSpPr/>
      </dsp:nvSpPr>
      <dsp:spPr>
        <a:xfrm>
          <a:off x="61946" y="1653"/>
          <a:ext cx="1990672" cy="131169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 dirty="0"/>
        </a:p>
      </dsp:txBody>
      <dsp:txXfrm>
        <a:off x="61946" y="1653"/>
        <a:ext cx="1990672" cy="1311690"/>
      </dsp:txXfrm>
    </dsp:sp>
    <dsp:sp modelId="{FBAC5B4A-0BC1-4D41-A68B-2425194AE315}">
      <dsp:nvSpPr>
        <dsp:cNvPr id="0" name=""/>
        <dsp:cNvSpPr/>
      </dsp:nvSpPr>
      <dsp:spPr>
        <a:xfrm>
          <a:off x="2114564" y="1444513"/>
          <a:ext cx="3171847" cy="13116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консультации</a:t>
          </a:r>
          <a:endParaRPr lang="ru-RU" sz="1700" kern="1200" dirty="0"/>
        </a:p>
      </dsp:txBody>
      <dsp:txXfrm>
        <a:off x="2114564" y="1444513"/>
        <a:ext cx="3171847" cy="1311690"/>
      </dsp:txXfrm>
    </dsp:sp>
    <dsp:sp modelId="{4AEA4F2F-471C-457B-8D4F-587666D776FD}">
      <dsp:nvSpPr>
        <dsp:cNvPr id="0" name=""/>
        <dsp:cNvSpPr/>
      </dsp:nvSpPr>
      <dsp:spPr>
        <a:xfrm>
          <a:off x="0" y="1444513"/>
          <a:ext cx="2114564" cy="1311690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0" y="1444513"/>
        <a:ext cx="2114564" cy="1311690"/>
      </dsp:txXfrm>
    </dsp:sp>
    <dsp:sp modelId="{69CE836C-C117-4455-B293-7472D4BF2C37}">
      <dsp:nvSpPr>
        <dsp:cNvPr id="0" name=""/>
        <dsp:cNvSpPr/>
      </dsp:nvSpPr>
      <dsp:spPr>
        <a:xfrm>
          <a:off x="2114564" y="2887373"/>
          <a:ext cx="3171847" cy="13116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картотека игр с пластилином для домашних занятий с ребенком</a:t>
          </a:r>
          <a:endParaRPr lang="ru-RU" sz="1700" kern="1200" dirty="0"/>
        </a:p>
      </dsp:txBody>
      <dsp:txXfrm>
        <a:off x="2114564" y="2887373"/>
        <a:ext cx="3171847" cy="1311690"/>
      </dsp:txXfrm>
    </dsp:sp>
    <dsp:sp modelId="{8D9A4F92-B730-4E5D-844A-3EC74D2035C6}">
      <dsp:nvSpPr>
        <dsp:cNvPr id="0" name=""/>
        <dsp:cNvSpPr/>
      </dsp:nvSpPr>
      <dsp:spPr>
        <a:xfrm>
          <a:off x="0" y="2887373"/>
          <a:ext cx="2114564" cy="1311690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0" y="2887373"/>
        <a:ext cx="2114564" cy="1311690"/>
      </dsp:txXfrm>
    </dsp:sp>
    <dsp:sp modelId="{0E8964D2-655D-4CD1-A2E1-D2AD32B6DBD2}">
      <dsp:nvSpPr>
        <dsp:cNvPr id="0" name=""/>
        <dsp:cNvSpPr/>
      </dsp:nvSpPr>
      <dsp:spPr>
        <a:xfrm>
          <a:off x="2114564" y="4331887"/>
          <a:ext cx="3171847" cy="13116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выставки совместных работ</a:t>
          </a:r>
          <a:endParaRPr lang="ru-RU" sz="1700" kern="1200" dirty="0"/>
        </a:p>
      </dsp:txBody>
      <dsp:txXfrm>
        <a:off x="2114564" y="4331887"/>
        <a:ext cx="3171847" cy="1311690"/>
      </dsp:txXfrm>
    </dsp:sp>
    <dsp:sp modelId="{0D0FA6B1-1F62-4BE6-B95B-69F04C01C3ED}">
      <dsp:nvSpPr>
        <dsp:cNvPr id="0" name=""/>
        <dsp:cNvSpPr/>
      </dsp:nvSpPr>
      <dsp:spPr>
        <a:xfrm>
          <a:off x="0" y="4330233"/>
          <a:ext cx="2114564" cy="1311690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0" y="4330233"/>
        <a:ext cx="2114564" cy="131169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EAAE30-AE00-4DF5-84D3-81ABC704B83D}">
      <dsp:nvSpPr>
        <dsp:cNvPr id="0" name=""/>
        <dsp:cNvSpPr/>
      </dsp:nvSpPr>
      <dsp:spPr>
        <a:xfrm>
          <a:off x="3192131" y="26009"/>
          <a:ext cx="873699" cy="873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Мастер-классы</a:t>
          </a:r>
          <a:endParaRPr lang="ru-RU" sz="1200" kern="1200" dirty="0"/>
        </a:p>
      </dsp:txBody>
      <dsp:txXfrm>
        <a:off x="3192131" y="26009"/>
        <a:ext cx="873699" cy="873699"/>
      </dsp:txXfrm>
    </dsp:sp>
    <dsp:sp modelId="{68886C79-FA47-4DEB-B778-6B923036AC6F}">
      <dsp:nvSpPr>
        <dsp:cNvPr id="0" name=""/>
        <dsp:cNvSpPr/>
      </dsp:nvSpPr>
      <dsp:spPr>
        <a:xfrm>
          <a:off x="1135296" y="543"/>
          <a:ext cx="3277737" cy="3277737"/>
        </a:xfrm>
        <a:prstGeom prst="circularArrow">
          <a:avLst>
            <a:gd name="adj1" fmla="val 5198"/>
            <a:gd name="adj2" fmla="val 335744"/>
            <a:gd name="adj3" fmla="val 21293931"/>
            <a:gd name="adj4" fmla="val 19765635"/>
            <a:gd name="adj5" fmla="val 606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7361BA0-2081-4D30-BFA9-37FD7E2F60B3}">
      <dsp:nvSpPr>
        <dsp:cNvPr id="0" name=""/>
        <dsp:cNvSpPr/>
      </dsp:nvSpPr>
      <dsp:spPr>
        <a:xfrm>
          <a:off x="3720436" y="1651966"/>
          <a:ext cx="873699" cy="873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Семинары - практикумы</a:t>
          </a:r>
          <a:endParaRPr lang="ru-RU" sz="1200" kern="1200" dirty="0"/>
        </a:p>
      </dsp:txBody>
      <dsp:txXfrm>
        <a:off x="3720436" y="1651966"/>
        <a:ext cx="873699" cy="873699"/>
      </dsp:txXfrm>
    </dsp:sp>
    <dsp:sp modelId="{00B8D3F8-8A2C-4716-9399-DCB51A9B580F}">
      <dsp:nvSpPr>
        <dsp:cNvPr id="0" name=""/>
        <dsp:cNvSpPr/>
      </dsp:nvSpPr>
      <dsp:spPr>
        <a:xfrm>
          <a:off x="1135296" y="543"/>
          <a:ext cx="3277737" cy="3277737"/>
        </a:xfrm>
        <a:prstGeom prst="circularArrow">
          <a:avLst>
            <a:gd name="adj1" fmla="val 5198"/>
            <a:gd name="adj2" fmla="val 335744"/>
            <a:gd name="adj3" fmla="val 4015413"/>
            <a:gd name="adj4" fmla="val 2252776"/>
            <a:gd name="adj5" fmla="val 606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7DC4E52-2567-4B59-9267-932A245D020E}">
      <dsp:nvSpPr>
        <dsp:cNvPr id="0" name=""/>
        <dsp:cNvSpPr/>
      </dsp:nvSpPr>
      <dsp:spPr>
        <a:xfrm>
          <a:off x="2337315" y="2656862"/>
          <a:ext cx="873699" cy="873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Презентация опыта</a:t>
          </a:r>
          <a:endParaRPr lang="ru-RU" sz="1200" kern="1200" dirty="0"/>
        </a:p>
      </dsp:txBody>
      <dsp:txXfrm>
        <a:off x="2337315" y="2656862"/>
        <a:ext cx="873699" cy="873699"/>
      </dsp:txXfrm>
    </dsp:sp>
    <dsp:sp modelId="{F02F0FE3-41C4-44EB-9483-7C7E9627B984}">
      <dsp:nvSpPr>
        <dsp:cNvPr id="0" name=""/>
        <dsp:cNvSpPr/>
      </dsp:nvSpPr>
      <dsp:spPr>
        <a:xfrm>
          <a:off x="1135296" y="543"/>
          <a:ext cx="3277737" cy="3277737"/>
        </a:xfrm>
        <a:prstGeom prst="circularArrow">
          <a:avLst>
            <a:gd name="adj1" fmla="val 5198"/>
            <a:gd name="adj2" fmla="val 335744"/>
            <a:gd name="adj3" fmla="val 8211480"/>
            <a:gd name="adj4" fmla="val 6448844"/>
            <a:gd name="adj5" fmla="val 606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900E120-1BB6-41D1-8BE9-C111E5F26923}">
      <dsp:nvSpPr>
        <dsp:cNvPr id="0" name=""/>
        <dsp:cNvSpPr/>
      </dsp:nvSpPr>
      <dsp:spPr>
        <a:xfrm>
          <a:off x="954194" y="1651966"/>
          <a:ext cx="873699" cy="873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Публикации на сайте ДОУ</a:t>
          </a:r>
          <a:endParaRPr lang="ru-RU" sz="1200" kern="1200" dirty="0"/>
        </a:p>
      </dsp:txBody>
      <dsp:txXfrm>
        <a:off x="954194" y="1651966"/>
        <a:ext cx="873699" cy="873699"/>
      </dsp:txXfrm>
    </dsp:sp>
    <dsp:sp modelId="{369226F9-F263-478B-9F8A-E4DBD2419145}">
      <dsp:nvSpPr>
        <dsp:cNvPr id="0" name=""/>
        <dsp:cNvSpPr/>
      </dsp:nvSpPr>
      <dsp:spPr>
        <a:xfrm>
          <a:off x="1135296" y="543"/>
          <a:ext cx="3277737" cy="3277737"/>
        </a:xfrm>
        <a:prstGeom prst="circularArrow">
          <a:avLst>
            <a:gd name="adj1" fmla="val 5198"/>
            <a:gd name="adj2" fmla="val 335744"/>
            <a:gd name="adj3" fmla="val 12298621"/>
            <a:gd name="adj4" fmla="val 10770325"/>
            <a:gd name="adj5" fmla="val 606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F90E1E1-4DCD-4A62-85C4-C67106274E5A}">
      <dsp:nvSpPr>
        <dsp:cNvPr id="0" name=""/>
        <dsp:cNvSpPr/>
      </dsp:nvSpPr>
      <dsp:spPr>
        <a:xfrm>
          <a:off x="1482499" y="26009"/>
          <a:ext cx="873699" cy="873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Публикации на  личном сайте</a:t>
          </a:r>
          <a:endParaRPr lang="ru-RU" sz="1200" kern="1200" dirty="0"/>
        </a:p>
      </dsp:txBody>
      <dsp:txXfrm>
        <a:off x="1482499" y="26009"/>
        <a:ext cx="873699" cy="873699"/>
      </dsp:txXfrm>
    </dsp:sp>
    <dsp:sp modelId="{C3D0F2ED-552E-4C35-8DAD-5C0C9D24CEF5}">
      <dsp:nvSpPr>
        <dsp:cNvPr id="0" name=""/>
        <dsp:cNvSpPr/>
      </dsp:nvSpPr>
      <dsp:spPr>
        <a:xfrm>
          <a:off x="1135296" y="543"/>
          <a:ext cx="3277737" cy="3277737"/>
        </a:xfrm>
        <a:prstGeom prst="circularArrow">
          <a:avLst>
            <a:gd name="adj1" fmla="val 5198"/>
            <a:gd name="adj2" fmla="val 335744"/>
            <a:gd name="adj3" fmla="val 16866399"/>
            <a:gd name="adj4" fmla="val 15197857"/>
            <a:gd name="adj5" fmla="val 606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B0DD78-17FB-40F2-996D-75B7F5D4497B}">
      <dsp:nvSpPr>
        <dsp:cNvPr id="0" name=""/>
        <dsp:cNvSpPr/>
      </dsp:nvSpPr>
      <dsp:spPr>
        <a:xfrm>
          <a:off x="2647176" y="1571623"/>
          <a:ext cx="1920872" cy="1920872"/>
        </a:xfrm>
        <a:prstGeom prst="gear9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Изготовление поделок к тематическим праздникам</a:t>
          </a:r>
          <a:endParaRPr lang="ru-RU" sz="1200" kern="1200" dirty="0"/>
        </a:p>
      </dsp:txBody>
      <dsp:txXfrm>
        <a:off x="2647176" y="1571623"/>
        <a:ext cx="1920872" cy="1920872"/>
      </dsp:txXfrm>
    </dsp:sp>
    <dsp:sp modelId="{71CB45D9-EC5C-43CB-851E-46B42BE2C206}">
      <dsp:nvSpPr>
        <dsp:cNvPr id="0" name=""/>
        <dsp:cNvSpPr/>
      </dsp:nvSpPr>
      <dsp:spPr>
        <a:xfrm>
          <a:off x="1529577" y="1117598"/>
          <a:ext cx="1396998" cy="1396998"/>
        </a:xfrm>
        <a:prstGeom prst="gear6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Участие в благотворительных акциях</a:t>
          </a:r>
          <a:endParaRPr lang="ru-RU" sz="1200" kern="1200" dirty="0"/>
        </a:p>
      </dsp:txBody>
      <dsp:txXfrm>
        <a:off x="1529577" y="1117598"/>
        <a:ext cx="1396998" cy="1396998"/>
      </dsp:txXfrm>
    </dsp:sp>
    <dsp:sp modelId="{B7430EE0-9D47-43DC-BE77-89FC6C5CA3A4}">
      <dsp:nvSpPr>
        <dsp:cNvPr id="0" name=""/>
        <dsp:cNvSpPr/>
      </dsp:nvSpPr>
      <dsp:spPr>
        <a:xfrm rot="20700000">
          <a:off x="2312039" y="153812"/>
          <a:ext cx="1368773" cy="1368773"/>
        </a:xfrm>
        <a:prstGeom prst="gear6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Участие в конкурсах</a:t>
          </a:r>
          <a:endParaRPr lang="ru-RU" sz="1200" kern="1200" dirty="0"/>
        </a:p>
      </dsp:txBody>
      <dsp:txXfrm>
        <a:off x="2612251" y="454024"/>
        <a:ext cx="768349" cy="768349"/>
      </dsp:txXfrm>
    </dsp:sp>
    <dsp:sp modelId="{BBCCEBA2-3A96-426E-942D-12D7638F1E63}">
      <dsp:nvSpPr>
        <dsp:cNvPr id="0" name=""/>
        <dsp:cNvSpPr/>
      </dsp:nvSpPr>
      <dsp:spPr>
        <a:xfrm>
          <a:off x="2491921" y="1286037"/>
          <a:ext cx="2458717" cy="2458717"/>
        </a:xfrm>
        <a:prstGeom prst="circularArrow">
          <a:avLst>
            <a:gd name="adj1" fmla="val 4688"/>
            <a:gd name="adj2" fmla="val 299029"/>
            <a:gd name="adj3" fmla="val 2496846"/>
            <a:gd name="adj4" fmla="val 15903541"/>
            <a:gd name="adj5" fmla="val 5469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71C64B-FF3C-4902-8228-9C46B81E7B7A}">
      <dsp:nvSpPr>
        <dsp:cNvPr id="0" name=""/>
        <dsp:cNvSpPr/>
      </dsp:nvSpPr>
      <dsp:spPr>
        <a:xfrm>
          <a:off x="1282171" y="811507"/>
          <a:ext cx="1786411" cy="178641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554C6C7-7C06-40B5-8A31-EF2C8C163325}">
      <dsp:nvSpPr>
        <dsp:cNvPr id="0" name=""/>
        <dsp:cNvSpPr/>
      </dsp:nvSpPr>
      <dsp:spPr>
        <a:xfrm>
          <a:off x="1995427" y="-142988"/>
          <a:ext cx="1926111" cy="192611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9025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3595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420888"/>
            <a:ext cx="6480720" cy="1080120"/>
          </a:xfrm>
        </p:spPr>
        <p:txBody>
          <a:bodyPr/>
          <a:lstStyle>
            <a:lvl1pPr>
              <a:defRPr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91680" y="191549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683568" y="1556792"/>
            <a:ext cx="712879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91549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556792"/>
            <a:ext cx="712879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diagramQuickStyle" Target="../diagrams/quickStyle6.xml"/><Relationship Id="rId12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24.jpeg"/><Relationship Id="rId5" Type="http://schemas.openxmlformats.org/officeDocument/2006/relationships/diagramData" Target="../diagrams/data6.xml"/><Relationship Id="rId10" Type="http://schemas.openxmlformats.org/officeDocument/2006/relationships/image" Target="../media/image23.jpeg"/><Relationship Id="rId4" Type="http://schemas.openxmlformats.org/officeDocument/2006/relationships/image" Target="../media/image22.png"/><Relationship Id="rId9" Type="http://schemas.microsoft.com/office/2007/relationships/diagramDrawing" Target="../diagrams/drawing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33.jpe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10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microsoft.com/office/2007/relationships/diagramDrawing" Target="../diagrams/drawing8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openxmlformats.org/officeDocument/2006/relationships/diagramQuickStyle" Target="../diagrams/quickStyle10.xml"/><Relationship Id="rId3" Type="http://schemas.openxmlformats.org/officeDocument/2006/relationships/image" Target="../media/image36.png"/><Relationship Id="rId7" Type="http://schemas.openxmlformats.org/officeDocument/2006/relationships/diagramColors" Target="../diagrams/colors9.xml"/><Relationship Id="rId12" Type="http://schemas.openxmlformats.org/officeDocument/2006/relationships/diagramLayout" Target="../diagrams/layout10.xml"/><Relationship Id="rId2" Type="http://schemas.openxmlformats.org/officeDocument/2006/relationships/image" Target="../media/image4.jpeg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11" Type="http://schemas.openxmlformats.org/officeDocument/2006/relationships/diagramData" Target="../diagrams/data10.xml"/><Relationship Id="rId5" Type="http://schemas.openxmlformats.org/officeDocument/2006/relationships/diagramLayout" Target="../diagrams/layout9.xml"/><Relationship Id="rId15" Type="http://schemas.microsoft.com/office/2007/relationships/diagramDrawing" Target="../diagrams/drawing10.xml"/><Relationship Id="rId10" Type="http://schemas.openxmlformats.org/officeDocument/2006/relationships/image" Target="../media/image38.jpeg"/><Relationship Id="rId4" Type="http://schemas.openxmlformats.org/officeDocument/2006/relationships/diagramData" Target="../diagrams/data9.xml"/><Relationship Id="rId9" Type="http://schemas.openxmlformats.org/officeDocument/2006/relationships/image" Target="../media/image37.png"/><Relationship Id="rId14" Type="http://schemas.openxmlformats.org/officeDocument/2006/relationships/diagramColors" Target="../diagrams/colors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13" Type="http://schemas.openxmlformats.org/officeDocument/2006/relationships/image" Target="../media/image44.jpeg"/><Relationship Id="rId3" Type="http://schemas.openxmlformats.org/officeDocument/2006/relationships/image" Target="../media/image4.jpeg"/><Relationship Id="rId7" Type="http://schemas.openxmlformats.org/officeDocument/2006/relationships/diagramLayout" Target="../diagrams/layout11.xml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1.xml"/><Relationship Id="rId11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microsoft.com/office/2007/relationships/diagramDrawing" Target="../diagrams/drawing11.xml"/><Relationship Id="rId4" Type="http://schemas.openxmlformats.org/officeDocument/2006/relationships/image" Target="../media/image40.jpeg"/><Relationship Id="rId9" Type="http://schemas.openxmlformats.org/officeDocument/2006/relationships/diagramColors" Target="../diagrams/colors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0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9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microsoft.com/office/2007/relationships/diagramDrawing" Target="../diagrams/drawing4.xml"/><Relationship Id="rId3" Type="http://schemas.openxmlformats.org/officeDocument/2006/relationships/image" Target="../media/image4.jpeg"/><Relationship Id="rId7" Type="http://schemas.openxmlformats.org/officeDocument/2006/relationships/hyperlink" Target="https://akademiarechi.ru/wp-content/uploads/2022/02/chto-nujno-dlya-risovaniya-plastilinom-e1644307635269.jpg" TargetMode="Externa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diagramQuickStyle" Target="../diagrams/quickStyle4.xml"/><Relationship Id="rId5" Type="http://schemas.openxmlformats.org/officeDocument/2006/relationships/image" Target="../media/image13.jpeg"/><Relationship Id="rId10" Type="http://schemas.openxmlformats.org/officeDocument/2006/relationships/diagramLayout" Target="../diagrams/layout4.xml"/><Relationship Id="rId4" Type="http://schemas.openxmlformats.org/officeDocument/2006/relationships/image" Target="../media/image12.jpeg"/><Relationship Id="rId9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vkjournal.ru/vk/html/985/985229/77369e37b2aa1404f416275183a_html_1e7016e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986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1934" y="285728"/>
            <a:ext cx="4929222" cy="64294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altLang="ru-RU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МБДОУ - детский </a:t>
            </a:r>
            <a:r>
              <a:rPr lang="ru-RU" alt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сад «</a:t>
            </a:r>
            <a:r>
              <a:rPr lang="ru-RU" altLang="ru-RU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Березка» с</a:t>
            </a:r>
            <a:r>
              <a:rPr lang="ru-RU" alt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Шипуново</a:t>
            </a:r>
            <a:endParaRPr lang="ru-RU" alt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4282" y="1928802"/>
            <a:ext cx="6480720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 smtClean="0">
              <a:solidFill>
                <a:srgbClr val="C00000"/>
              </a:solidFill>
              <a:effectLst/>
            </a:endParaRPr>
          </a:p>
          <a:p>
            <a:endParaRPr lang="ru-RU" sz="2000" i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0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 как средство </a:t>
            </a:r>
            <a:r>
              <a:rPr lang="ru-RU" sz="2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развития художественно - </a:t>
            </a:r>
            <a:r>
              <a:rPr lang="ru-RU" sz="20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творческих способностей </a:t>
            </a:r>
            <a:r>
              <a:rPr lang="ru-RU" sz="2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детей дошкольного возраста</a:t>
            </a:r>
            <a:r>
              <a:rPr lang="ru-RU" sz="2000" dirty="0" smtClean="0">
                <a:solidFill>
                  <a:srgbClr val="C00000"/>
                </a:solidFill>
                <a:effectLst/>
              </a:rPr>
              <a:t>»</a:t>
            </a:r>
          </a:p>
          <a:p>
            <a:endParaRPr lang="ru-RU" sz="2000" i="1" dirty="0">
              <a:solidFill>
                <a:srgbClr val="C00000"/>
              </a:solidFill>
              <a:effectLst/>
            </a:endParaRPr>
          </a:p>
          <a:p>
            <a:endParaRPr lang="ru-RU" sz="20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83430" y="5072074"/>
            <a:ext cx="4660570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муниципального конкурса «Воспитатель года – 2023 г»</a:t>
            </a:r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Щанкина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Надежда Николаевна,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357298"/>
            <a:ext cx="5715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«Моя педагогическая находка»</a:t>
            </a:r>
            <a:endParaRPr lang="ru-RU" sz="3200" i="1" dirty="0">
              <a:solidFill>
                <a:srgbClr val="0070C0"/>
              </a:solidFill>
            </a:endParaRPr>
          </a:p>
        </p:txBody>
      </p:sp>
      <p:pic>
        <p:nvPicPr>
          <p:cNvPr id="11" name="Рисунок 10" descr="images (2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3143248"/>
            <a:ext cx="3418792" cy="29003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vkjournal.ru/vk/html/985/985229/77369e37b2aa1404f416275183a_html_1e7016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663"/>
            <a:ext cx="9143999" cy="6986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2750364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071546"/>
            <a:ext cx="956937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4282" y="3357562"/>
            <a:ext cx="221457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Интегрированное занятие «Осеннее дерево» 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4786346" cy="85725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работы</a:t>
            </a:r>
            <a:endParaRPr lang="ru-RU" sz="2400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928794" y="16430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15140" y="214290"/>
            <a:ext cx="1928826" cy="2373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3768" y="4572008"/>
            <a:ext cx="1752958" cy="2071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57884" y="5357826"/>
            <a:ext cx="1117775" cy="1357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7000892" y="3714753"/>
            <a:ext cx="190964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поделки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«Звезда для папы»</a:t>
            </a:r>
            <a:b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714480" y="5975496"/>
            <a:ext cx="2428892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Игра - путешествие «Путешествие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страну </a:t>
            </a:r>
            <a:r>
              <a:rPr kumimoji="0" lang="ru-RU" sz="1200" b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Пластилинию</a:t>
            </a: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2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3" cstate="print"/>
          <a:srcRect b="31594"/>
          <a:stretch>
            <a:fillRect/>
          </a:stretch>
        </p:blipFill>
        <p:spPr bwMode="auto">
          <a:xfrm>
            <a:off x="428596" y="4071942"/>
            <a:ext cx="2214578" cy="1911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vkjournal.ru/vk/html/985/985229/77369e37b2aa1404f416275183a_html_1e7016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986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928662" y="1500174"/>
            <a:ext cx="7429552" cy="3857652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12" name="Схема 11"/>
          <p:cNvGraphicFramePr/>
          <p:nvPr/>
        </p:nvGraphicFramePr>
        <p:xfrm>
          <a:off x="214282" y="1214422"/>
          <a:ext cx="5286412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428604"/>
            <a:ext cx="2850948" cy="1937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3500438"/>
            <a:ext cx="2000264" cy="256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6286512" y="2500306"/>
            <a:ext cx="214314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 «Нетрадиционные техники рисования»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429388" y="6211669"/>
            <a:ext cx="214314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Совместная выставка семейного творчества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Волшебство красок»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285720" y="285729"/>
            <a:ext cx="5214974" cy="85725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работа с родителями</a:t>
            </a:r>
            <a:endParaRPr lang="ru-RU" sz="2400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3058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vkjournal.ru/vk/html/985/985229/77369e37b2aa1404f416275183a_html_1e7016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986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981195"/>
            <a:ext cx="3273696" cy="2162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286124"/>
            <a:ext cx="3651276" cy="2682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786314" y="6211669"/>
            <a:ext cx="407196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класс:«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Волшебный мир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пластилина.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пластилинография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85720" y="285729"/>
            <a:ext cx="3571900" cy="85725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Диссеминация опыта</a:t>
            </a:r>
            <a:endParaRPr lang="ru-RU" sz="2400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357158" y="1857364"/>
          <a:ext cx="5548330" cy="3532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Рисунок 9" descr="Рисунок (54).jpg"/>
          <p:cNvPicPr>
            <a:picLocks noChangeAspect="1"/>
          </p:cNvPicPr>
          <p:nvPr/>
        </p:nvPicPr>
        <p:blipFill>
          <a:blip r:embed="rId10" cstate="print"/>
          <a:srcRect t="3125" r="8454" b="3125"/>
          <a:stretch>
            <a:fillRect/>
          </a:stretch>
        </p:blipFill>
        <p:spPr>
          <a:xfrm>
            <a:off x="285720" y="4643446"/>
            <a:ext cx="1420201" cy="200024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9395845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vkjournal.ru/vk/html/985/985229/77369e37b2aa1404f416275183a_html_1e7016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986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6286544" cy="85725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применения </a:t>
            </a:r>
            <a:r>
              <a:rPr lang="ru-RU" sz="24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пластилинографии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696150"/>
            <a:ext cx="3077888" cy="216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500794" y="4214818"/>
            <a:ext cx="2643206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Поделки папам «Звезда победы»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643042" y="1714488"/>
          <a:ext cx="5643602" cy="3492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472" y="4286256"/>
            <a:ext cx="1500198" cy="1835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596" y="1418096"/>
            <a:ext cx="2428892" cy="1653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857224" y="3357562"/>
            <a:ext cx="178595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Поделка «Новогодняя игрушка»</a:t>
            </a:r>
            <a:endParaRPr lang="ru-RU" sz="1200" dirty="0">
              <a:solidFill>
                <a:srgbClr val="002060"/>
              </a:solidFill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428596" y="3714752"/>
          <a:ext cx="5429288" cy="3563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15074" y="1571612"/>
            <a:ext cx="2560438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6643702" y="3429000"/>
            <a:ext cx="2214578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Поделка «Морозные узоры»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24456406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vkjournal.ru/vk/html/985/985229/77369e37b2aa1404f416275183a_html_1e7016e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86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IMG20220305120938_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5357826"/>
            <a:ext cx="2000232" cy="15001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14876" y="2571744"/>
            <a:ext cx="285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3786190"/>
            <a:ext cx="1785950" cy="238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Схема 10"/>
          <p:cNvGraphicFramePr/>
          <p:nvPr/>
        </p:nvGraphicFramePr>
        <p:xfrm>
          <a:off x="-357222" y="0"/>
          <a:ext cx="6072230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Рисунок 7" descr="Рисунок (16).jpg"/>
          <p:cNvPicPr>
            <a:picLocks noChangeAspect="1"/>
          </p:cNvPicPr>
          <p:nvPr/>
        </p:nvPicPr>
        <p:blipFill>
          <a:blip r:embed="rId11" cstate="print">
            <a:lum bright="-20000"/>
          </a:blip>
          <a:srcRect l="3636" t="1322" r="3636" b="6136"/>
          <a:stretch>
            <a:fillRect/>
          </a:stretch>
        </p:blipFill>
        <p:spPr>
          <a:xfrm>
            <a:off x="214282" y="4214818"/>
            <a:ext cx="1769603" cy="2428868"/>
          </a:xfrm>
          <a:prstGeom prst="rect">
            <a:avLst/>
          </a:prstGeom>
        </p:spPr>
      </p:pic>
      <p:pic>
        <p:nvPicPr>
          <p:cNvPr id="14" name="Рисунок 13" descr="WhatsApp Image 2023-02-02 at 09.41.07.jpe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00826" y="214290"/>
            <a:ext cx="2214592" cy="2952789"/>
          </a:xfrm>
          <a:prstGeom prst="rect">
            <a:avLst/>
          </a:prstGeom>
        </p:spPr>
      </p:pic>
      <p:pic>
        <p:nvPicPr>
          <p:cNvPr id="13" name="Рисунок 12" descr="Рисунок (29).jpg"/>
          <p:cNvPicPr>
            <a:picLocks noChangeAspect="1"/>
          </p:cNvPicPr>
          <p:nvPr/>
        </p:nvPicPr>
        <p:blipFill>
          <a:blip r:embed="rId13" cstate="print">
            <a:lum bright="-30000"/>
          </a:blip>
          <a:srcRect l="10028" t="5208" r="4015" b="6249"/>
          <a:stretch>
            <a:fillRect/>
          </a:stretch>
        </p:blipFill>
        <p:spPr>
          <a:xfrm>
            <a:off x="4714876" y="357166"/>
            <a:ext cx="1428760" cy="202407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6500826" y="3286124"/>
            <a:ext cx="2214578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Пилюгиной Кати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929422" y="6286520"/>
            <a:ext cx="221457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всероссийского конкурса «Новогоднее волшебство»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214546" y="6396335"/>
            <a:ext cx="221457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«Моя мама мастерица» 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28494045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vkjournal.ru/vk/html/985/985229/77369e37b2aa1404f416275183a_html_1e7016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986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5500702"/>
            <a:ext cx="7128792" cy="1714512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endParaRPr lang="ru-RU" sz="2800" b="1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2800" b="1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2800" b="1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en-US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42910" y="428604"/>
            <a:ext cx="3214710" cy="7143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Результативность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101117440"/>
              </p:ext>
            </p:extLst>
          </p:nvPr>
        </p:nvGraphicFramePr>
        <p:xfrm>
          <a:off x="1524000" y="1397000"/>
          <a:ext cx="726284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 descr="WhatsApp Image 2023-02-02 at 09.36.21-PhotoRoom.png-PhotoRoom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57288" y="2285992"/>
            <a:ext cx="4786346" cy="47863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vkjournal.ru/vk/html/985/985229/77369e37b2aa1404f416275183a_html_1e7016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986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5500702"/>
            <a:ext cx="7128792" cy="1714512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endParaRPr lang="ru-RU" sz="2800" b="1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2800" b="1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2800" b="1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en-US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285852" y="1571612"/>
            <a:ext cx="6357982" cy="371477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Творческий процесс - </a:t>
            </a: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это настоящее чудо - дети раскрывают свои уникальные</a:t>
            </a:r>
            <a:r>
              <a:rPr kumimoji="0" lang="ru-RU" sz="2400" b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способности и испытывают радость, которую им доставляет созидание.              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Спасибо за внимание!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kjournal.ru/vk/html/985/985229/77369e37b2aa1404f416275183a_html_1e7016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986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785794"/>
            <a:ext cx="7715304" cy="392909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 fontAlgn="base">
              <a:lnSpc>
                <a:spcPct val="120000"/>
              </a:lnSpc>
              <a:buNone/>
            </a:pPr>
            <a:r>
              <a:rPr lang="ru-RU" sz="3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сотворил </a:t>
            </a:r>
            <a:r>
              <a:rPr lang="ru-RU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 землю и </a:t>
            </a:r>
            <a:r>
              <a:rPr lang="ru-RU" sz="3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человека,</a:t>
            </a:r>
          </a:p>
          <a:p>
            <a:pPr marL="0" indent="0" algn="ctr" fontAlgn="base">
              <a:lnSpc>
                <a:spcPct val="120000"/>
              </a:lnSpc>
              <a:buNone/>
            </a:pPr>
            <a:r>
              <a:rPr lang="ru-RU" sz="3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осталось у него много глины.</a:t>
            </a:r>
          </a:p>
          <a:p>
            <a:pPr marL="0" indent="0" algn="ctr" fontAlgn="base">
              <a:lnSpc>
                <a:spcPct val="120000"/>
              </a:lnSpc>
              <a:buNone/>
            </a:pPr>
            <a:r>
              <a:rPr lang="ru-RU" sz="3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 </a:t>
            </a:r>
            <a:r>
              <a:rPr lang="ru-RU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спросил человека «Что тебе надо»?</a:t>
            </a:r>
          </a:p>
          <a:p>
            <a:pPr marL="0" indent="0" algn="ctr" fontAlgn="base">
              <a:lnSpc>
                <a:spcPct val="120000"/>
              </a:lnSpc>
              <a:buNone/>
            </a:pPr>
            <a:r>
              <a:rPr lang="ru-RU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Подумал человек и ответил: « Дай мне счастья».</a:t>
            </a:r>
          </a:p>
          <a:p>
            <a:pPr marL="0" indent="0" algn="ctr" fontAlgn="base">
              <a:lnSpc>
                <a:spcPct val="120000"/>
              </a:lnSpc>
              <a:buNone/>
            </a:pPr>
            <a:r>
              <a:rPr lang="ru-RU" sz="3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Тогда </a:t>
            </a:r>
            <a:r>
              <a:rPr lang="ru-RU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отдал Бог глину человеку и сказал:</a:t>
            </a:r>
          </a:p>
          <a:p>
            <a:pPr marL="0" indent="0" algn="ctr" fontAlgn="base">
              <a:lnSpc>
                <a:spcPct val="120000"/>
              </a:lnSpc>
              <a:buNone/>
            </a:pPr>
            <a:r>
              <a:rPr lang="ru-RU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«Лепи </a:t>
            </a:r>
            <a:r>
              <a:rPr lang="ru-RU" sz="3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 счастье сам»</a:t>
            </a:r>
          </a:p>
          <a:p>
            <a:pPr marL="0" indent="0" algn="r" fontAlgn="base">
              <a:lnSpc>
                <a:spcPct val="120000"/>
              </a:lnSpc>
              <a:buNone/>
            </a:pP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притча</a:t>
            </a:r>
            <a:endParaRPr lang="en-US" sz="3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base">
              <a:buNone/>
            </a:pPr>
            <a:r>
              <a:rPr lang="en-US" sz="3000" b="1" i="1" dirty="0" smtClean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fontAlgn="base">
              <a:buNone/>
            </a:pPr>
            <a:endParaRPr lang="en-US" sz="2400" b="1" i="1" dirty="0" smtClean="0">
              <a:solidFill>
                <a:srgbClr val="0437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en-US" sz="2400" b="1" i="1" dirty="0" smtClean="0">
              <a:solidFill>
                <a:srgbClr val="0437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en-US" sz="2400" b="1" i="1" dirty="0" smtClean="0">
              <a:solidFill>
                <a:srgbClr val="0437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en-US" sz="2400" b="1" i="1" dirty="0" smtClean="0">
              <a:solidFill>
                <a:srgbClr val="0437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en-US" sz="2400" b="1" i="1" dirty="0" smtClean="0">
              <a:solidFill>
                <a:srgbClr val="0437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/>
          </a:p>
        </p:txBody>
      </p:sp>
      <p:pic>
        <p:nvPicPr>
          <p:cNvPr id="6" name="Рисунок 5" descr="35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1670" y="3437549"/>
            <a:ext cx="5143536" cy="3420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vkjournal.ru/vk/html/985/985229/77369e37b2aa1404f416275183a_html_1e7016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986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4282" y="428604"/>
            <a:ext cx="8001024" cy="10156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создание на основе пластилина лепных картин с изображением выпуклых,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полуобъемных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объектов на горизонтальной поверхности.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0" y="1785926"/>
          <a:ext cx="8858280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201219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vkjournal.ru/vk/html/985/985229/77369e37b2aa1404f416275183a_html_1e7016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37"/>
            <a:ext cx="9143999" cy="6986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9"/>
            <a:ext cx="4286280" cy="71437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24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пластилинографии</a:t>
            </a:r>
            <a:endParaRPr lang="ru-RU" sz="2400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214282" y="1500174"/>
          <a:ext cx="7072362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https://konspektiruem.ru/wp-content/uploads/post_58a3f6b57c27d2.jpg"/>
          <p:cNvPicPr/>
          <p:nvPr/>
        </p:nvPicPr>
        <p:blipFill>
          <a:blip r:embed="rId8" cstate="print"/>
          <a:srcRect l="18085" t="16393" r="21277" b="19672"/>
          <a:stretch>
            <a:fillRect/>
          </a:stretch>
        </p:blipFill>
        <p:spPr bwMode="auto">
          <a:xfrm>
            <a:off x="1643042" y="1571612"/>
            <a:ext cx="1571636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3" descr="https://konspektiruem.ru/wp-content/uploads/post_58a3f74c78f0b2.jpg"/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00166" y="4500570"/>
            <a:ext cx="1785950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https://konspektiruem.ru/wp-content/uploads/post_58a3f6e49590f2.jpg"/>
          <p:cNvPicPr>
            <a:picLocks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71934" y="4572008"/>
            <a:ext cx="171451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Объект 3" descr="https://konspektiruem.ru/wp-content/uploads/post_58a3f76ce00a12.jpg"/>
          <p:cNvPicPr>
            <a:picLocks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71934" y="1571612"/>
            <a:ext cx="1714512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483494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kjournal.ru/vk/html/985/985229/77369e37b2aa1404f416275183a_html_1e7016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86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285728"/>
            <a:ext cx="5000660" cy="185738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создать условия для формирования и активизации творческого потенциала детей через технологию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500166" y="2571744"/>
          <a:ext cx="7000924" cy="4492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Выгнутая влево стрелка 7"/>
          <p:cNvSpPr/>
          <p:nvPr/>
        </p:nvSpPr>
        <p:spPr>
          <a:xfrm flipH="1">
            <a:off x="7000892" y="1214422"/>
            <a:ext cx="1919302" cy="2000264"/>
          </a:xfrm>
          <a:prstGeom prst="curv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142844" y="1071546"/>
            <a:ext cx="1857388" cy="2000264"/>
          </a:xfrm>
          <a:prstGeom prst="curv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4744" y="2143116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041863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vkjournal.ru/vk/html/985/985229/77369e37b2aa1404f416275183a_html_1e7016e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986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4643470" cy="57150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400" b="1" dirty="0" smtClean="0">
                <a:effectLst/>
              </a:rPr>
              <a:t> </a:t>
            </a:r>
            <a:br>
              <a:rPr lang="ru-RU" sz="2400" b="1" dirty="0" smtClean="0">
                <a:effectLst/>
              </a:rPr>
            </a:br>
            <a:r>
              <a:rPr lang="ru-RU" sz="2400" b="1" dirty="0">
                <a:effectLst/>
              </a:rPr>
              <a:t/>
            </a:r>
            <a:br>
              <a:rPr lang="ru-RU" sz="2400" b="1" dirty="0">
                <a:effectLst/>
              </a:rPr>
            </a:b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основы</a:t>
            </a:r>
            <a:r>
              <a:rPr lang="ru-RU" sz="24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endParaRPr lang="ru-RU" sz="2400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5949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Содержимое 6" descr="Рисунок8-PhotoRoom.png-PhotoRoom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flipH="1">
            <a:off x="5826300" y="2357430"/>
            <a:ext cx="3317700" cy="4679950"/>
          </a:xfrm>
        </p:spPr>
      </p:pic>
      <p:sp>
        <p:nvSpPr>
          <p:cNvPr id="8" name="Выноска 2 (граница и черта) 7"/>
          <p:cNvSpPr/>
          <p:nvPr/>
        </p:nvSpPr>
        <p:spPr>
          <a:xfrm flipH="1">
            <a:off x="357158" y="1857364"/>
            <a:ext cx="4929222" cy="4524315"/>
          </a:xfrm>
          <a:prstGeom prst="accentBorderCallout2">
            <a:avLst>
              <a:gd name="adj1" fmla="val 18750"/>
              <a:gd name="adj2" fmla="val -8333"/>
              <a:gd name="adj3" fmla="val 23658"/>
              <a:gd name="adj4" fmla="val -13222"/>
              <a:gd name="adj5" fmla="val 56776"/>
              <a:gd name="adj6" fmla="val -1729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Авторы, исследующие проблему эффективной работы с пластилином и его влияние на творческие способности детей (Н.Б.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Халезова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Б.Б. Косминская, Н. П. Саккулина, Т. С. Комарова и др.), отмечают наличие тесной взаимосвязи между тонкой двигательной координацией и уровнем работоспособности, степенью овладения техническими навыками и успешностью, качеством выполнения работы.</a:t>
            </a:r>
          </a:p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Процесс рисования пластилином в изобразительной деятельности вовлекает в работу движения рук (ладоней, пальцев), зрительное восприятие, а также развивает такие психические процессы, как внимание, память, мышление, воображение, речь (Л.А.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Венгер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В.С. Мухина, Р. 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др.)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77977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kjournal.ru/vk/html/985/985229/77369e37b2aa1404f416275183a_html_1e7016e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8663"/>
            <a:ext cx="9143999" cy="6986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фото\фото видео\фото все\Созвездие чудес рукотворных\IMG_20181121_1043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500694" y="4286256"/>
            <a:ext cx="1641860" cy="2143140"/>
          </a:xfrm>
          <a:prstGeom prst="rect">
            <a:avLst/>
          </a:prstGeom>
          <a:noFill/>
        </p:spPr>
      </p:pic>
      <p:pic>
        <p:nvPicPr>
          <p:cNvPr id="1027" name="Picture 3" descr="D:\фото\фото видео\фото все\сказки 2019\P1110749.JPG"/>
          <p:cNvPicPr>
            <a:picLocks noChangeAspect="1" noChangeArrowheads="1"/>
          </p:cNvPicPr>
          <p:nvPr/>
        </p:nvPicPr>
        <p:blipFill>
          <a:blip r:embed="rId5" cstate="print"/>
          <a:srcRect r="43286"/>
          <a:stretch>
            <a:fillRect/>
          </a:stretch>
        </p:blipFill>
        <p:spPr bwMode="auto">
          <a:xfrm>
            <a:off x="3786182" y="4286256"/>
            <a:ext cx="1643074" cy="21728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IMG_20190524_0939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4357694"/>
            <a:ext cx="1607337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28596" y="142852"/>
            <a:ext cx="4143404" cy="64294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400" dirty="0" smtClean="0"/>
              <a:t> 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</a:t>
            </a:r>
            <a:endParaRPr kumimoji="0" lang="ru-RU" sz="2400" b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Содержимое 3" descr="Материалы">
            <a:hlinkClick r:id="rId7"/>
          </p:cNvPr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1785919" y="4643445"/>
            <a:ext cx="2143137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3" name="Схема 12"/>
          <p:cNvGraphicFramePr/>
          <p:nvPr/>
        </p:nvGraphicFramePr>
        <p:xfrm>
          <a:off x="285720" y="1071546"/>
          <a:ext cx="68580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kjournal.ru/vk/html/985/985229/77369e37b2aa1404f416275183a_html_1e7016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986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/>
        </p:nvGraphicFramePr>
        <p:xfrm>
          <a:off x="0" y="178592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57158" y="357167"/>
            <a:ext cx="3429024" cy="71438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 работы</a:t>
            </a:r>
            <a:endParaRPr lang="ru-RU" sz="2400" dirty="0">
              <a:effectLst/>
            </a:endParaRPr>
          </a:p>
        </p:txBody>
      </p:sp>
      <p:pic>
        <p:nvPicPr>
          <p:cNvPr id="7" name="Рисунок 6" descr="WhatsApp Image 2023-02-03 at 15.01.45 (1)-PhotoRoom.png-PhotoRoom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4929190" y="1571612"/>
            <a:ext cx="4214810" cy="5507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vkjournal.ru/vk/html/985/985229/77369e37b2aa1404f416275183a_html_1e7016e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663"/>
            <a:ext cx="9143999" cy="6986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142984"/>
            <a:ext cx="2214578" cy="2928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642918"/>
            <a:ext cx="1875705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285728"/>
            <a:ext cx="128588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428596" y="4226510"/>
            <a:ext cx="2071702" cy="263149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1. Освоить приемы надавливания, придавливания, размазывания пластилина подушечкой пальца;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2. Выработать правильную постановку пальца;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3. Овладеть приемом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отщипывания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маленького кусочка пластилина, скатывания шарика между двумя пальцами, жгутиков, косичек, выполнение рельефа, наложение деталей;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4. Научиться работать на ограниченном пространстве.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2285992"/>
            <a:ext cx="1857388" cy="15234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1. Научиться самостоятельно решать творческие задачи.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2. Выбирать рисунок для работы.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3. Самостоятельно выполнять задания</a:t>
            </a:r>
          </a:p>
          <a:p>
            <a:pPr algn="ctr"/>
            <a:endParaRPr lang="ru-RU" sz="1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71736" y="3071810"/>
            <a:ext cx="1928826" cy="317009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1. Научиться не выходить за контур рисунка.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2. Размазывать пальцем пластилин по всему рисунку.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3. Использовать несколько цветов пластилина.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4. Освоить умение пользоваться специальной стекой-печаткой.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5. Доводить дело до конца.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6. Работать аккуратно, выполнять коллективные композиции, восстанавливать последовательность выполняемых действий.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7. Действовать по образцу и по словесному указанию воспитателя.</a:t>
            </a:r>
          </a:p>
          <a:p>
            <a:pPr algn="ctr"/>
            <a:endParaRPr lang="ru-RU" sz="1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5214942" y="5357826"/>
            <a:ext cx="3714808" cy="71438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с детьми</a:t>
            </a:r>
            <a:endParaRPr lang="ru-RU" sz="2400" dirty="0">
              <a:effectLst/>
            </a:endParaRPr>
          </a:p>
        </p:txBody>
      </p:sp>
      <p:cxnSp>
        <p:nvCxnSpPr>
          <p:cNvPr id="19" name="Соединительная линия уступом 18"/>
          <p:cNvCxnSpPr/>
          <p:nvPr/>
        </p:nvCxnSpPr>
        <p:spPr>
          <a:xfrm flipV="1">
            <a:off x="428596" y="2928934"/>
            <a:ext cx="4000528" cy="1143008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>
          <a:xfrm rot="5400000" flipH="1" flipV="1">
            <a:off x="4107653" y="678637"/>
            <a:ext cx="2643206" cy="2000264"/>
          </a:xfrm>
          <a:prstGeom prst="bentConnector3">
            <a:avLst>
              <a:gd name="adj1" fmla="val 36162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14" descr="babochka134[1] (2)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1074">
            <a:off x="4687414" y="4526695"/>
            <a:ext cx="1055574" cy="818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85720" y="714356"/>
            <a:ext cx="2042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Подготовительный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857488" y="285728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Основной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072066" y="0"/>
            <a:ext cx="113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Итоговый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623ea7a244dcf1fe1d8f8b57163c9afd2298aa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5106</TotalTime>
  <Words>541</Words>
  <Application>Microsoft Office PowerPoint</Application>
  <PresentationFormat>Экран (4:3)</PresentationFormat>
  <Paragraphs>166</Paragraphs>
  <Slides>16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МБДОУ - детский сад «Березка» с. Шипуново</vt:lpstr>
      <vt:lpstr>Слайд 2</vt:lpstr>
      <vt:lpstr>Слайд 3</vt:lpstr>
      <vt:lpstr>Виды пластилинографии</vt:lpstr>
      <vt:lpstr>Слайд 5</vt:lpstr>
      <vt:lpstr>   Теоретические основы  </vt:lpstr>
      <vt:lpstr> </vt:lpstr>
      <vt:lpstr>Направления  работы</vt:lpstr>
      <vt:lpstr>Этапы работы с детьми</vt:lpstr>
      <vt:lpstr>Формы организации работы</vt:lpstr>
      <vt:lpstr>Совместная работа с родителями</vt:lpstr>
      <vt:lpstr>Диссеминация опыта</vt:lpstr>
      <vt:lpstr>Результаты применения пластилинографии </vt:lpstr>
      <vt:lpstr>Слайд 14</vt:lpstr>
      <vt:lpstr>Слайд 15</vt:lpstr>
      <vt:lpstr>Слайд 16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Уголки зеленых оттенков</dc:title>
  <dc:creator>obstinate</dc:creator>
  <dc:description>Шаблон презентации с сайта https://presentation-creation.ru/</dc:description>
  <cp:lastModifiedBy>d_sad</cp:lastModifiedBy>
  <cp:revision>1491</cp:revision>
  <dcterms:created xsi:type="dcterms:W3CDTF">2018-02-25T09:09:03Z</dcterms:created>
  <dcterms:modified xsi:type="dcterms:W3CDTF">2023-02-15T05:42:22Z</dcterms:modified>
</cp:coreProperties>
</file>