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5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7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55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8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0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1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1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6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0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0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5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0798-1298-4489-BE94-B737C0A26FE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996D-147D-45CA-8653-51CB58210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2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4" y="1"/>
            <a:ext cx="107442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5709" y="0"/>
            <a:ext cx="8304185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4" y="1"/>
            <a:ext cx="10744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8182" y="4184073"/>
            <a:ext cx="2314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Корыто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52" y="0"/>
            <a:ext cx="1003227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6052" y="0"/>
            <a:ext cx="6499366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52" y="0"/>
            <a:ext cx="100322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545" y="138546"/>
            <a:ext cx="367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Ткацкий станок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2500" y="2895600"/>
            <a:ext cx="10287000" cy="396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255" y="2327563"/>
            <a:ext cx="233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Телега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170385">
            <a:off x="4841304" y="4024174"/>
            <a:ext cx="1271628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906080">
            <a:off x="6944188" y="1051196"/>
            <a:ext cx="1270296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356622">
            <a:off x="6617292" y="3797521"/>
            <a:ext cx="1250561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7879554">
            <a:off x="3930539" y="1305866"/>
            <a:ext cx="1283694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243442">
            <a:off x="3750645" y="2819206"/>
            <a:ext cx="1196205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631026">
            <a:off x="7428530" y="2524477"/>
            <a:ext cx="1209505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58589" y="1280548"/>
            <a:ext cx="10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Доброта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429" y="200550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Любовь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6538" y="3488810"/>
            <a:ext cx="85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Забота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3681" y="4851515"/>
            <a:ext cx="76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Ласка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041" y="2162107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Милосердие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3348" y="492585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Искренность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1852" y="3633450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Женственность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84928" y="2758084"/>
            <a:ext cx="1496291" cy="13854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84927" y="444375"/>
            <a:ext cx="1350587" cy="2313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852357">
            <a:off x="6865785" y="1033320"/>
            <a:ext cx="1350587" cy="231370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763516">
            <a:off x="7336490" y="2596442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743957">
            <a:off x="6366187" y="3914939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29450">
            <a:off x="4654823" y="3984811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5675">
            <a:off x="3638709" y="2714410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659493">
            <a:off x="3910889" y="1186026"/>
            <a:ext cx="1350587" cy="23137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0" y="2288417"/>
            <a:ext cx="8880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«Назови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быта на Руси»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3600" y="0"/>
            <a:ext cx="47244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133600"/>
            <a:ext cx="4419600" cy="472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146" y="5874327"/>
            <a:ext cx="313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Русская печь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2" y="0"/>
            <a:ext cx="891807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6962" y="1"/>
            <a:ext cx="8918075" cy="51400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2" y="0"/>
            <a:ext cx="8918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2727" y="997527"/>
            <a:ext cx="202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Прялка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129</TotalTime>
  <Words>21</Words>
  <Application>Microsoft Office PowerPoint</Application>
  <PresentationFormat>Широкоэкранный</PresentationFormat>
  <Paragraphs>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МузРук</dc:creator>
  <cp:lastModifiedBy>МузРук</cp:lastModifiedBy>
  <cp:revision>26</cp:revision>
  <dcterms:created xsi:type="dcterms:W3CDTF">2023-11-24T04:41:06Z</dcterms:created>
  <dcterms:modified xsi:type="dcterms:W3CDTF">2024-03-05T03:56:01Z</dcterms:modified>
</cp:coreProperties>
</file>