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9" r:id="rId8"/>
    <p:sldId id="264" r:id="rId9"/>
    <p:sldId id="265" r:id="rId10"/>
    <p:sldId id="27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80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F283-15E4-46C6-8C71-7999794D7EEE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C000-1F48-4C36-AA2A-92CB4C1FB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0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F283-15E4-46C6-8C71-7999794D7EEE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C000-1F48-4C36-AA2A-92CB4C1FB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F283-15E4-46C6-8C71-7999794D7EEE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C000-1F48-4C36-AA2A-92CB4C1FB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7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F283-15E4-46C6-8C71-7999794D7EEE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C000-1F48-4C36-AA2A-92CB4C1FB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3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F283-15E4-46C6-8C71-7999794D7EEE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C000-1F48-4C36-AA2A-92CB4C1FB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9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F283-15E4-46C6-8C71-7999794D7EEE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C000-1F48-4C36-AA2A-92CB4C1FB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0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F283-15E4-46C6-8C71-7999794D7EEE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C000-1F48-4C36-AA2A-92CB4C1FB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F283-15E4-46C6-8C71-7999794D7EEE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C000-1F48-4C36-AA2A-92CB4C1FB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4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F283-15E4-46C6-8C71-7999794D7EEE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C000-1F48-4C36-AA2A-92CB4C1FB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6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F283-15E4-46C6-8C71-7999794D7EEE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C000-1F48-4C36-AA2A-92CB4C1FB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F283-15E4-46C6-8C71-7999794D7EEE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4C000-1F48-4C36-AA2A-92CB4C1FB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F283-15E4-46C6-8C71-7999794D7EEE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4C000-1F48-4C36-AA2A-92CB4C1FB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5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04447"/>
            <a:ext cx="9144000" cy="10550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73923"/>
            <a:ext cx="9144000" cy="40092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«Дидактический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оптимизация речевого развития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 дошкольников»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Воспитатель : Карих О.М.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15311"/>
            <a:ext cx="9144000" cy="78827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276" y="1639612"/>
            <a:ext cx="4792717" cy="4225160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Какая?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Яркая, дождливая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делает?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Пришла, радует, красит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Осень золотит деревья в лесу.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.Ассоциация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Листопад/ время года.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61" y="1639612"/>
            <a:ext cx="6129181" cy="38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педагогов.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93556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Рёбенок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Утренник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Улыбка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фоновая музыка для презентаци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8490" y="169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8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59" y="0"/>
            <a:ext cx="123023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Сиквейн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-загадки от воспитанников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Добрая, умная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Воспитывает, помогает, заботится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Любит порядок во всем.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5080" y="2028647"/>
            <a:ext cx="4580184" cy="3203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97750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80" y="0"/>
            <a:ext cx="123023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-загадки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воспитанников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Грязные, разбитые.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Побрякивают, бегут, спасаются.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чистоту и порядок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Чистота-залог здоровья.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" t="3962" r="598" b="343"/>
          <a:stretch/>
        </p:blipFill>
        <p:spPr>
          <a:xfrm>
            <a:off x="6754039" y="1775866"/>
            <a:ext cx="4845269" cy="4401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807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66" y="0"/>
            <a:ext cx="123023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-загадки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воспитанников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Страшный, усатый.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Рычит, кричит, усами шевелит.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Испугал всю звериную семью.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Букашечка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" t="10161" r="525" b="-2054"/>
          <a:stretch/>
        </p:blipFill>
        <p:spPr>
          <a:xfrm rot="5400000">
            <a:off x="7401691" y="2165240"/>
            <a:ext cx="4088962" cy="2822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663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" y="0"/>
            <a:ext cx="123023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-загадки от воспитанников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Добрая, гостеприимная.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Приглашает, угощает, пугается.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 замуж за спасителя.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Именинница.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1994" y="1753914"/>
            <a:ext cx="4698127" cy="3523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9093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" y="0"/>
            <a:ext cx="123023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-загадки от воспитанников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3120"/>
          </a:xfrm>
        </p:spPr>
        <p:txBody>
          <a:bodyPr/>
          <a:lstStyle/>
          <a:p>
            <a:r>
              <a:rPr lang="ru-RU" dirty="0"/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Добрый, отзывчивый.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Помогает, спасает, исцеляет.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Всегда придет на помощь.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4548" y="2092483"/>
            <a:ext cx="4485675" cy="336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797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9277"/>
            <a:ext cx="9144000" cy="59787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135117"/>
            <a:ext cx="10210800" cy="3841329"/>
          </a:xfrm>
        </p:spPr>
        <p:txBody>
          <a:bodyPr>
            <a:noAutofit/>
          </a:bodyPr>
          <a:lstStyle/>
          <a:p>
            <a:pPr algn="l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1.СИНКВЕЙН</a:t>
            </a: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2.Познавательный, актуальный</a:t>
            </a: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Обогащает, развивает, уточняет</a:t>
            </a: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выделять главное.</a:t>
            </a: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Метод/технология /игра</a:t>
            </a:r>
          </a:p>
          <a:p>
            <a:pPr algn="l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55" y="921200"/>
            <a:ext cx="4109545" cy="426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1214" y="1122363"/>
            <a:ext cx="7656786" cy="64337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0496" y="2301766"/>
            <a:ext cx="7877503" cy="37048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«дидактический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гармонично сочетает в себе элементы трёх основных образовательных систем: информационной,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личностно-ориентированной,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т.к.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написание требует от составителя реализации практически всех его личностных способностей и может успешно применяться в педагогической и логопедической практике и тем самым оптимизировать работу по речевому развитию дошкольников. 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421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9277"/>
            <a:ext cx="9144000" cy="128367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МАСТЕР-КЛАССА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39815"/>
            <a:ext cx="9144000" cy="3217985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мастерства педагогов ДОУ в процессе активного взаимодействия по освоению нетрадиционной педагогической технологии развития речи дошкольников – дидактический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189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9278"/>
            <a:ext cx="9144000" cy="8440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«дидактический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89185"/>
            <a:ext cx="9144000" cy="5099538"/>
          </a:xfrm>
        </p:spPr>
        <p:txBody>
          <a:bodyPr>
            <a:noAutofit/>
          </a:bodyPr>
          <a:lstStyle/>
          <a:p>
            <a:pPr marL="45720" algn="l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французского языка переводится как «пять строк»,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пятистрочная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строфа стихотворения.</a:t>
            </a:r>
          </a:p>
          <a:p>
            <a:pPr marL="45720" algn="l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 содержательной стороне и синтаксической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заданности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каждой строки.</a:t>
            </a:r>
          </a:p>
          <a:p>
            <a:pPr marL="45720"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дидактического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формой свободного творчества, требующей от автора умение находить в информационном материале наиболее существенные элементы, делать выводы и кратко их формулировать.</a:t>
            </a:r>
          </a:p>
          <a:p>
            <a:pPr algn="l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69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9278"/>
            <a:ext cx="9144000" cy="166750"/>
          </a:xfrm>
        </p:spPr>
        <p:txBody>
          <a:bodyPr>
            <a:normAutofit fontScale="90000"/>
          </a:bodyPr>
          <a:lstStyle/>
          <a:p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756138"/>
            <a:ext cx="9144000" cy="5732585"/>
          </a:xfrm>
        </p:spPr>
        <p:txBody>
          <a:bodyPr>
            <a:noAutofit/>
          </a:bodyPr>
          <a:lstStyle/>
          <a:p>
            <a:pPr marL="45720"/>
            <a:r>
              <a:rPr lang="ru-RU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план, план-схема, модель в которую заложена определенная информация в виде слов, графических изображений.</a:t>
            </a:r>
          </a:p>
          <a:p>
            <a:pPr marL="4572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 составлению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памяти, мышления, воображения, внимания, а именно психических процессов, которые тесно связаны с полноценным развитием речи.</a:t>
            </a:r>
          </a:p>
          <a:p>
            <a:endParaRPr lang="ru-RU" sz="3200" dirty="0" smtClean="0"/>
          </a:p>
          <a:p>
            <a:pPr marL="45720" algn="l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140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9277"/>
            <a:ext cx="9144000" cy="109024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технологии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«дидактический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9144000" cy="4659923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на НОД по развитию речи и познавательному развитию с детьми 5-7 лет с речевыми нарушениями, а также с детьми с нормой речевого развития.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использоваться на индивидуальных и групповых занятиях с одной группой или в двух подгруппах одновременно.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в рамках прохождения. определенной темы.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 определять грамматическую основу предложений.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языковое чутье, формируется фразовая речь, ассоциативное мышление.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3200" dirty="0" smtClean="0"/>
          </a:p>
          <a:p>
            <a:pPr marL="45720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04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9277"/>
            <a:ext cx="9144000" cy="109024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решаются следующие задачи: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791308"/>
            <a:ext cx="9144000" cy="5205047"/>
          </a:xfrm>
        </p:spPr>
        <p:txBody>
          <a:bodyPr>
            <a:noAutofit/>
          </a:bodyPr>
          <a:lstStyle/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3200" dirty="0" smtClean="0"/>
          </a:p>
          <a:p>
            <a:pPr algn="l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Уточнение, расширение, активизация словаря.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понятием «слово-предмет», «слово-действие», «слово-признак».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согласованию слов.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знакомятся с понятием «предложение».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предложения по предметной, сюжетной картине, использую схемы предложений.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выражают своё личное отношение к теме одной фразой,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знания пословиц, поговорок по теме.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ассоциативного мышления и образной памяти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ru-RU" sz="3200" dirty="0" smtClean="0"/>
          </a:p>
          <a:p>
            <a:pPr marL="45720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126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9277"/>
            <a:ext cx="9144000" cy="59787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составления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9277"/>
            <a:ext cx="9144000" cy="4607169"/>
          </a:xfrm>
        </p:spPr>
        <p:txBody>
          <a:bodyPr>
            <a:noAutofit/>
          </a:bodyPr>
          <a:lstStyle/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3200" dirty="0" smtClean="0"/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строка – одно слово – предмет;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строка – два слова – признаки;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строка – три слова – действия;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Четвёртая строка – фраза из нескольких слов;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Пятая строка – слово – ассоциация.</a:t>
            </a:r>
          </a:p>
          <a:p>
            <a:pPr lvl="5" algn="l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21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составления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cf2.ppt-online.org/files2/slide/p/PLfA0vciU3ZlXmdRz6Vsqr9T1JkEo2BGMgWbKwa4NO/slide-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77118"/>
            <a:ext cx="5181600" cy="38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catherineasquithgallery.com/uploads/posts/2021-03/1614804934_34-p-fon-dlya-prezentatsii-detskii-sad-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catherineasquithgallery.com/uploads/posts/2021-03/1614804934_34-p-fon-dlya-prezentatsii-detskii-sad-38.png"/>
          <p:cNvSpPr>
            <a:spLocks noChangeAspect="1" noChangeArrowheads="1"/>
          </p:cNvSpPr>
          <p:nvPr/>
        </p:nvSpPr>
        <p:spPr bwMode="auto">
          <a:xfrm>
            <a:off x="533399" y="365125"/>
            <a:ext cx="1356911" cy="13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catherineasquithgallery.com/uploads/posts/2021-03/1614804934_34-p-fon-dlya-prezentatsii-detskii-sad-3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fsd.multiurok.ru/html/2020/03/15/s_5e6de058ea758/1382580_1.jpeg"/>
          <p:cNvSpPr>
            <a:spLocks noChangeAspect="1" noChangeArrowheads="1"/>
          </p:cNvSpPr>
          <p:nvPr/>
        </p:nvSpPr>
        <p:spPr bwMode="auto">
          <a:xfrm>
            <a:off x="566951" y="266914"/>
            <a:ext cx="198223" cy="19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fsd.multiurok.ru/html/2020/03/15/s_5e6de058ea758/1382580_1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7118"/>
            <a:ext cx="5181600" cy="3735861"/>
          </a:xfrm>
        </p:spPr>
      </p:pic>
    </p:spTree>
    <p:extLst>
      <p:ext uri="{BB962C8B-B14F-4D97-AF65-F5344CB8AC3E}">
        <p14:creationId xmlns:p14="http://schemas.microsoft.com/office/powerpoint/2010/main" val="24399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373" y="1595037"/>
            <a:ext cx="4268022" cy="336712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1741" y="1502820"/>
            <a:ext cx="4341812" cy="3625349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0807" y="1561550"/>
            <a:ext cx="4237478" cy="348265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237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613</Words>
  <Application>Microsoft Office PowerPoint</Application>
  <PresentationFormat>Широкоэкранный</PresentationFormat>
  <Paragraphs>102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МКДОУ «Давыдовский детский сад»</vt:lpstr>
      <vt:lpstr>ЦЕЛЬ МАСТЕР-КЛАССА:</vt:lpstr>
      <vt:lpstr>Понятие «дидактический синквейн».</vt:lpstr>
      <vt:lpstr>Презентация PowerPoint</vt:lpstr>
      <vt:lpstr>Актуальность  технологии  «дидактический синквейн».</vt:lpstr>
      <vt:lpstr>При составлении синквейна решаются следующие задачи:</vt:lpstr>
      <vt:lpstr>Правила составления синквейна</vt:lpstr>
      <vt:lpstr>Схемы составления синквейна</vt:lpstr>
      <vt:lpstr>Детские синквейны</vt:lpstr>
      <vt:lpstr>Пример синквейна</vt:lpstr>
      <vt:lpstr>Самостоятельная работа педагогов. </vt:lpstr>
      <vt:lpstr>Сиквейн-загадки от воспитанников </vt:lpstr>
      <vt:lpstr>Синквейн-загадки от воспитанников </vt:lpstr>
      <vt:lpstr>Синквейн-загадки от воспитанников </vt:lpstr>
      <vt:lpstr>Синквейн-загадки от воспитанников </vt:lpstr>
      <vt:lpstr>Синквейн-загадки от воспитанников </vt:lpstr>
      <vt:lpstr>Презентация PowerPoint</vt:lpstr>
      <vt:lpstr>СИНКВЕЙН</vt:lpstr>
      <vt:lpstr>ВЫВОД: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«Давыдовский детский сад»</dc:title>
  <dc:creator>WSS</dc:creator>
  <cp:lastModifiedBy>WSS</cp:lastModifiedBy>
  <cp:revision>29</cp:revision>
  <dcterms:created xsi:type="dcterms:W3CDTF">2022-10-16T05:59:53Z</dcterms:created>
  <dcterms:modified xsi:type="dcterms:W3CDTF">2022-10-23T13:45:18Z</dcterms:modified>
</cp:coreProperties>
</file>