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lang="ru-RU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82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0443820A-0E64-48F8-9055-FF0DD326791F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857182" y="1621360"/>
            <a:ext cx="5142892" cy="34470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 bwMode="auto">
          <a:xfrm>
            <a:off x="342832" y="2317640"/>
            <a:ext cx="6171794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 bwMode="auto">
          <a:xfrm>
            <a:off x="342832" y="5318560"/>
            <a:ext cx="6171794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43333E65-E319-423D-A2F3-391F9AD0C527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 bwMode="auto">
          <a:xfrm>
            <a:off x="857182" y="1621360"/>
            <a:ext cx="5142892" cy="34470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 bwMode="auto">
          <a:xfrm>
            <a:off x="342832" y="2317640"/>
            <a:ext cx="301178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 bwMode="auto">
          <a:xfrm>
            <a:off x="3505477" y="2317640"/>
            <a:ext cx="301178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 bwMode="auto">
          <a:xfrm>
            <a:off x="342832" y="5318560"/>
            <a:ext cx="301178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 bwMode="auto">
          <a:xfrm>
            <a:off x="3505477" y="5318560"/>
            <a:ext cx="301178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9A71CA36-5B07-4E7D-959F-2DAA2C004824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857182" y="1621360"/>
            <a:ext cx="5142892" cy="34470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 bwMode="auto">
          <a:xfrm>
            <a:off x="342832" y="2317640"/>
            <a:ext cx="198713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 bwMode="auto">
          <a:xfrm>
            <a:off x="2429595" y="2317640"/>
            <a:ext cx="198713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 bwMode="auto">
          <a:xfrm>
            <a:off x="4516155" y="2317640"/>
            <a:ext cx="198713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 bwMode="auto">
          <a:xfrm>
            <a:off x="342832" y="5318560"/>
            <a:ext cx="198713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 bwMode="auto">
          <a:xfrm>
            <a:off x="2429595" y="5318560"/>
            <a:ext cx="198713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 bwMode="auto">
          <a:xfrm>
            <a:off x="4516155" y="5318560"/>
            <a:ext cx="198713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EC69DE03-561F-4E27-872C-F6EF2C2AABB2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857182" y="1621360"/>
            <a:ext cx="5142892" cy="34470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342832" y="2317640"/>
            <a:ext cx="6171794" cy="57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DBAF7565-BD3D-4988-BF27-19ACCF1FF09C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857182" y="1621360"/>
            <a:ext cx="5142892" cy="34470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342832" y="2317640"/>
            <a:ext cx="6171794" cy="57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BADD4291-E64D-4ACE-9606-872F71F26F53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 bwMode="auto">
          <a:xfrm>
            <a:off x="857182" y="1621360"/>
            <a:ext cx="5142892" cy="34470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 bwMode="auto">
          <a:xfrm>
            <a:off x="342832" y="2317640"/>
            <a:ext cx="3011782" cy="57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 bwMode="auto">
          <a:xfrm>
            <a:off x="3505477" y="2317640"/>
            <a:ext cx="3011782" cy="57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E7848800-600E-4D7C-8C16-56913FC2CB79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857182" y="1621360"/>
            <a:ext cx="5142892" cy="34470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83F740C6-2FCF-4DC5-BD09-D174C89031A2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 bwMode="auto">
          <a:xfrm>
            <a:off x="857182" y="1621360"/>
            <a:ext cx="5142892" cy="15980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24CE1E4F-90CD-444A-9102-28A7F8C6D4A3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857182" y="1621360"/>
            <a:ext cx="5142892" cy="34470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 bwMode="auto">
          <a:xfrm>
            <a:off x="342832" y="2317640"/>
            <a:ext cx="301178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 bwMode="auto">
          <a:xfrm>
            <a:off x="3505477" y="2317640"/>
            <a:ext cx="3011782" cy="57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 bwMode="auto">
          <a:xfrm>
            <a:off x="342832" y="5318560"/>
            <a:ext cx="301178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54B77554-3C92-4FB0-A5BA-1538CE874445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857182" y="1621360"/>
            <a:ext cx="5142892" cy="34470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 bwMode="auto">
          <a:xfrm>
            <a:off x="342832" y="2317640"/>
            <a:ext cx="3011782" cy="57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 bwMode="auto">
          <a:xfrm>
            <a:off x="3505477" y="2317640"/>
            <a:ext cx="301178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 bwMode="auto">
          <a:xfrm>
            <a:off x="3505477" y="5318560"/>
            <a:ext cx="301178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CE45E5D0-7D09-4149-8883-20EC63A466B5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857182" y="1621360"/>
            <a:ext cx="5142892" cy="34470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342832" y="2317640"/>
            <a:ext cx="301178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3505477" y="2317640"/>
            <a:ext cx="3011782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 bwMode="auto">
          <a:xfrm>
            <a:off x="342832" y="5318560"/>
            <a:ext cx="6171794" cy="273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EC5258FE-DB84-45B9-9B37-2835BC5834A2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857182" y="1621360"/>
            <a:ext cx="5142892" cy="34470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 bwMode="auto">
          <a:xfrm>
            <a:off x="342832" y="2317640"/>
            <a:ext cx="6171794" cy="57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 bwMode="auto">
          <a:xfrm>
            <a:off x="2271644" y="9181640"/>
            <a:ext cx="2313967" cy="525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 bwMode="auto">
          <a:xfrm>
            <a:off x="4843395" y="9181640"/>
            <a:ext cx="1542442" cy="525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5A182F08-8818-4767-99C4-3366E5EE4C41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 indent="0">
                <a:lnSpc>
                  <a:spcPct val="100000"/>
                </a:lnSpc>
                <a:buNone/>
                <a:tabLst>
                  <a:tab pos="0" algn="l"/>
                </a:tabLst>
                <a:defRPr/>
              </a:p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 bwMode="auto">
          <a:xfrm>
            <a:off x="471418" y="9181640"/>
            <a:ext cx="1542442" cy="525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video-202354869_456240069" TargetMode="External"/><Relationship Id="rId3" Type="http://schemas.openxmlformats.org/officeDocument/2006/relationships/hyperlink" Target="https://disk.yandex.ru/d/5X-OPsm7XskTuA" TargetMode="External"/><Relationship Id="rId7" Type="http://schemas.openxmlformats.org/officeDocument/2006/relationships/hyperlink" Target="https://disk.yandex.ru/i/8W6nDFeqPVEd6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disk.yandex.ru/i/WtLQQ5ocfUTpBw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s://disk.yandex.ru/d/oU2o32Pc0wRpc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>
            <a:alphaModFix amt="97000"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>
            <a:off x="95249" y="285746"/>
            <a:ext cx="6478949" cy="15811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algn="ctr">
              <a:buNone/>
              <a:defRPr/>
            </a:pPr>
            <a:r>
              <a:rPr sz="3600" b="1" u="sng" strike="noStrike" spc="0">
                <a:solidFill>
                  <a:srgbClr val="7030A0"/>
                </a:solidFill>
                <a:latin typeface="Liberation Sans"/>
                <a:cs typeface="Liberation Sans"/>
                <a:hlinkClick r:id="rId3" tooltip="Слушать..."/>
              </a:rPr>
              <a:t>Традиционная народная пляска «Тимоня» </a:t>
            </a:r>
            <a:r>
              <a:rPr sz="3600" b="1" u="sng" strike="noStrike" spc="-1">
                <a:solidFill>
                  <a:srgbClr val="7030A0"/>
                </a:solidFill>
                <a:latin typeface="Liberation Sans"/>
                <a:cs typeface="Liberation Sans"/>
                <a:hlinkClick r:id="rId3" tooltip="Слушать..."/>
              </a:rPr>
              <a:t/>
            </a:r>
            <a:br>
              <a:rPr sz="3600" b="1" u="sng" strike="noStrike" spc="-1">
                <a:solidFill>
                  <a:srgbClr val="7030A0"/>
                </a:solidFill>
                <a:latin typeface="Liberation Sans"/>
                <a:cs typeface="Liberation Sans"/>
                <a:hlinkClick r:id="rId3" tooltip="Слушать..."/>
              </a:rPr>
            </a:br>
            <a:r>
              <a:rPr sz="3600" b="1" u="sng" strike="noStrike" spc="0">
                <a:solidFill>
                  <a:srgbClr val="7030A0"/>
                </a:solidFill>
                <a:latin typeface="Liberation Sans"/>
                <a:cs typeface="Liberation Sans"/>
                <a:hlinkClick r:id="rId3" tooltip="Слушать..."/>
              </a:rPr>
              <a:t>Курская область</a:t>
            </a:r>
            <a:endParaRPr sz="3600" b="0" strike="noStrike" spc="-1">
              <a:solidFill>
                <a:srgbClr val="000000"/>
              </a:solidFill>
              <a:latin typeface="Liberation Sans"/>
              <a:cs typeface="Liberation Sans"/>
            </a:endParaRPr>
          </a:p>
        </p:txBody>
      </p:sp>
      <p:pic>
        <p:nvPicPr>
          <p:cNvPr id="903681407" name="Рисунок 903681406"/>
          <p:cNvPicPr>
            <a:picLocks noChangeAspect="1"/>
          </p:cNvPicPr>
          <p:nvPr/>
        </p:nvPicPr>
        <p:blipFill>
          <a:blip r:embed="rId4" cstate="print"/>
          <a:stretch/>
        </p:blipFill>
        <p:spPr bwMode="auto">
          <a:xfrm>
            <a:off x="3932358" y="5752477"/>
            <a:ext cx="2708515" cy="2150125"/>
          </a:xfrm>
          <a:prstGeom prst="rect">
            <a:avLst/>
          </a:prstGeom>
        </p:spPr>
      </p:pic>
      <p:sp>
        <p:nvSpPr>
          <p:cNvPr id="1560760399" name="TextBox 1560760398"/>
          <p:cNvSpPr txBox="1"/>
          <p:nvPr/>
        </p:nvSpPr>
        <p:spPr bwMode="auto">
          <a:xfrm>
            <a:off x="528888" y="9028215"/>
            <a:ext cx="633046" cy="1321840"/>
          </a:xfrm>
          <a:prstGeom prst="rect">
            <a:avLst/>
          </a:prstGeom>
          <a:noFill/>
        </p:spPr>
        <p:txBody>
          <a:bodyPr vertOverflow="overflow" horzOverflow="overflow" vert="vert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289833715" name="Прямоугольник 289833714"/>
          <p:cNvSpPr/>
          <p:nvPr/>
        </p:nvSpPr>
        <p:spPr bwMode="auto">
          <a:xfrm>
            <a:off x="3932358" y="7902603"/>
            <a:ext cx="2708515" cy="591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sz="2400" b="1" u="sng">
                <a:solidFill>
                  <a:srgbClr val="7030A0"/>
                </a:solidFill>
                <a:latin typeface="Carlito"/>
                <a:ea typeface="Carlito"/>
                <a:cs typeface="Carlito"/>
                <a:hlinkClick r:id="rId5" tooltip="Открыть"/>
              </a:rPr>
              <a:t>Инструменты</a:t>
            </a:r>
            <a:endParaRPr sz="2400">
              <a:latin typeface="Tibetan Machine Uni"/>
              <a:cs typeface="Tibetan Machine Uni"/>
            </a:endParaRPr>
          </a:p>
        </p:txBody>
      </p:sp>
      <p:pic>
        <p:nvPicPr>
          <p:cNvPr id="1388721247" name="Рисунок 1388721246"/>
          <p:cNvPicPr>
            <a:picLocks noChangeAspect="1"/>
          </p:cNvPicPr>
          <p:nvPr/>
        </p:nvPicPr>
        <p:blipFill>
          <a:blip r:embed="rId6" cstate="print"/>
          <a:stretch/>
        </p:blipFill>
        <p:spPr bwMode="auto">
          <a:xfrm>
            <a:off x="171448" y="2225704"/>
            <a:ext cx="3429000" cy="2266949"/>
          </a:xfrm>
          <a:prstGeom prst="rect">
            <a:avLst/>
          </a:prstGeom>
        </p:spPr>
      </p:pic>
      <p:sp>
        <p:nvSpPr>
          <p:cNvPr id="676188205" name="Прямоугольник 676188204"/>
          <p:cNvSpPr/>
          <p:nvPr/>
        </p:nvSpPr>
        <p:spPr bwMode="auto">
          <a:xfrm>
            <a:off x="171448" y="4492653"/>
            <a:ext cx="3429000" cy="590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sz="2200" b="1" u="sng" dirty="0" err="1">
                <a:solidFill>
                  <a:srgbClr val="7030A0"/>
                </a:solidFill>
                <a:latin typeface="Carlito"/>
                <a:ea typeface="Carlito"/>
                <a:cs typeface="Carlito"/>
                <a:hlinkClick r:id="rId7" tooltip="Открыть"/>
              </a:rPr>
              <a:t>Как</a:t>
            </a:r>
            <a:r>
              <a:rPr sz="2200" b="1" u="sng" dirty="0">
                <a:solidFill>
                  <a:srgbClr val="7030A0"/>
                </a:solidFill>
                <a:latin typeface="Carlito"/>
                <a:ea typeface="Carlito"/>
                <a:cs typeface="Carlito"/>
                <a:hlinkClick r:id="rId7" tooltip="Открыть"/>
              </a:rPr>
              <a:t> </a:t>
            </a:r>
            <a:r>
              <a:rPr sz="2200" b="1" u="sng" dirty="0" err="1">
                <a:solidFill>
                  <a:srgbClr val="7030A0"/>
                </a:solidFill>
                <a:latin typeface="Carlito"/>
                <a:ea typeface="Carlito"/>
                <a:cs typeface="Carlito"/>
                <a:hlinkClick r:id="rId7" tooltip="Открыть"/>
              </a:rPr>
              <a:t>всё</a:t>
            </a:r>
            <a:r>
              <a:rPr sz="2200" b="1" u="sng" dirty="0">
                <a:solidFill>
                  <a:srgbClr val="7030A0"/>
                </a:solidFill>
                <a:latin typeface="Carlito"/>
                <a:ea typeface="Carlito"/>
                <a:cs typeface="Carlito"/>
                <a:hlinkClick r:id="rId7" tooltip="Открыть"/>
              </a:rPr>
              <a:t> </a:t>
            </a:r>
            <a:r>
              <a:rPr sz="2200" b="1" u="sng" dirty="0" err="1">
                <a:solidFill>
                  <a:srgbClr val="7030A0"/>
                </a:solidFill>
                <a:latin typeface="Carlito"/>
                <a:ea typeface="Carlito"/>
                <a:cs typeface="Carlito"/>
                <a:hlinkClick r:id="rId7" tooltip="Открыть"/>
              </a:rPr>
              <a:t>начиналось</a:t>
            </a:r>
            <a:r>
              <a:rPr sz="2200" b="1" u="sng" dirty="0">
                <a:solidFill>
                  <a:srgbClr val="7030A0"/>
                </a:solidFill>
                <a:latin typeface="Carlito"/>
                <a:ea typeface="Carlito"/>
                <a:cs typeface="Carlito"/>
                <a:hlinkClick r:id="rId7" tooltip="Открыть"/>
              </a:rPr>
              <a:t>...</a:t>
            </a:r>
            <a:endParaRPr dirty="0"/>
          </a:p>
        </p:txBody>
      </p:sp>
      <p:sp>
        <p:nvSpPr>
          <p:cNvPr id="30204323" name="Овал 30204322"/>
          <p:cNvSpPr/>
          <p:nvPr/>
        </p:nvSpPr>
        <p:spPr bwMode="auto">
          <a:xfrm>
            <a:off x="0" y="5581648"/>
            <a:ext cx="3933056" cy="1963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sz="2800" u="sng" dirty="0" err="1">
                <a:latin typeface="Carlito"/>
                <a:ea typeface="Carlito"/>
                <a:cs typeface="Carlito"/>
                <a:hlinkClick r:id="rId8" tooltip="Посмотрите..."/>
              </a:rPr>
              <a:t>Мастер-класс</a:t>
            </a:r>
            <a:r>
              <a:rPr sz="2800" u="sng" dirty="0">
                <a:latin typeface="Carlito"/>
                <a:ea typeface="Carlito"/>
                <a:cs typeface="Carlito"/>
                <a:hlinkClick r:id="rId8" tooltip="Посмотрите..."/>
              </a:rPr>
              <a:t> </a:t>
            </a:r>
            <a:r>
              <a:rPr sz="2800" u="sng" dirty="0" err="1">
                <a:latin typeface="Carlito"/>
                <a:ea typeface="Carlito"/>
                <a:cs typeface="Carlito"/>
                <a:hlinkClick r:id="rId8" tooltip="Посмотрите..."/>
              </a:rPr>
              <a:t>от</a:t>
            </a:r>
            <a:r>
              <a:rPr sz="2800" u="sng" dirty="0">
                <a:latin typeface="Carlito"/>
                <a:ea typeface="Carlito"/>
                <a:cs typeface="Carlito"/>
                <a:hlinkClick r:id="rId8" tooltip="Посмотрите..."/>
              </a:rPr>
              <a:t> </a:t>
            </a:r>
            <a:r>
              <a:rPr sz="2800" u="sng" dirty="0" err="1" smtClean="0">
                <a:latin typeface="Carlito"/>
                <a:ea typeface="Carlito"/>
                <a:cs typeface="Carlito"/>
                <a:hlinkClick r:id="rId8" tooltip="Посмотрите..."/>
              </a:rPr>
              <a:t>семьи</a:t>
            </a:r>
            <a:r>
              <a:rPr lang="ru-RU" sz="2800" u="sng" dirty="0">
                <a:latin typeface="Carlito"/>
                <a:ea typeface="Carlito"/>
                <a:cs typeface="Carlito"/>
                <a:hlinkClick r:id="rId8" tooltip="Посмотрите..."/>
              </a:rPr>
              <a:t> </a:t>
            </a:r>
            <a:r>
              <a:rPr sz="2800" u="sng" dirty="0" err="1" smtClean="0">
                <a:latin typeface="Carlito"/>
                <a:ea typeface="Carlito"/>
                <a:cs typeface="Carlito"/>
                <a:hlinkClick r:id="rId8" tooltip="Посмотрите..."/>
              </a:rPr>
              <a:t>Шестопаловых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1087935948" name="Прямоугольная выноска 1087935947"/>
          <p:cNvSpPr/>
          <p:nvPr/>
        </p:nvSpPr>
        <p:spPr bwMode="auto">
          <a:xfrm>
            <a:off x="3773849" y="2682903"/>
            <a:ext cx="2841867" cy="1143000"/>
          </a:xfrm>
          <a:prstGeom prst="wedgeRectCallout">
            <a:avLst>
              <a:gd name="adj1" fmla="val -20833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sz="2200" u="sng" dirty="0" err="1">
                <a:latin typeface="Carlito"/>
                <a:ea typeface="Carlito"/>
                <a:cs typeface="Carlito"/>
                <a:hlinkClick r:id="rId9" tooltip="Слушать..."/>
              </a:rPr>
              <a:t>Что</a:t>
            </a:r>
            <a:r>
              <a:rPr sz="2200" u="sng" dirty="0">
                <a:latin typeface="Carlito"/>
                <a:ea typeface="Carlito"/>
                <a:cs typeface="Carlito"/>
                <a:hlinkClick r:id="rId9" tooltip="Слушать..."/>
              </a:rPr>
              <a:t> </a:t>
            </a:r>
            <a:r>
              <a:rPr sz="2200" u="sng" dirty="0" err="1">
                <a:latin typeface="Carlito"/>
                <a:ea typeface="Carlito"/>
                <a:cs typeface="Carlito"/>
                <a:hlinkClick r:id="rId9" tooltip="Слушать..."/>
              </a:rPr>
              <a:t>представляет</a:t>
            </a:r>
            <a:r>
              <a:rPr sz="2200" u="sng" dirty="0">
                <a:latin typeface="Carlito"/>
                <a:ea typeface="Carlito"/>
                <a:cs typeface="Carlito"/>
                <a:hlinkClick r:id="rId9" tooltip="Слушать..."/>
              </a:rPr>
              <a:t> </a:t>
            </a:r>
            <a:r>
              <a:rPr sz="2200" u="sng" dirty="0" err="1">
                <a:latin typeface="Carlito"/>
                <a:ea typeface="Carlito"/>
                <a:cs typeface="Carlito"/>
                <a:hlinkClick r:id="rId9" tooltip="Слушать..."/>
              </a:rPr>
              <a:t>собой</a:t>
            </a:r>
            <a:r>
              <a:rPr sz="2200" u="sng" dirty="0">
                <a:latin typeface="Carlito"/>
                <a:ea typeface="Carlito"/>
                <a:cs typeface="Carlito"/>
                <a:hlinkClick r:id="rId9" tooltip="Слушать..."/>
              </a:rPr>
              <a:t> </a:t>
            </a:r>
            <a:r>
              <a:rPr sz="2200" u="sng" dirty="0" err="1">
                <a:latin typeface="Carlito"/>
                <a:ea typeface="Carlito"/>
                <a:cs typeface="Carlito"/>
                <a:hlinkClick r:id="rId9" tooltip="Слушать..."/>
              </a:rPr>
              <a:t>пляска</a:t>
            </a:r>
            <a:r>
              <a:rPr sz="2200" u="sng" dirty="0">
                <a:latin typeface="Carlito"/>
                <a:ea typeface="Carlito"/>
                <a:cs typeface="Carlito"/>
                <a:hlinkClick r:id="rId9" tooltip="Слушать..."/>
              </a:rPr>
              <a:t> «</a:t>
            </a:r>
            <a:r>
              <a:rPr sz="2200" u="sng" dirty="0" err="1">
                <a:latin typeface="Carlito"/>
                <a:ea typeface="Carlito"/>
                <a:cs typeface="Carlito"/>
                <a:hlinkClick r:id="rId9" tooltip="Слушать..."/>
              </a:rPr>
              <a:t>Тимоня</a:t>
            </a:r>
            <a:r>
              <a:rPr sz="2200" u="sng" dirty="0">
                <a:latin typeface="Carlito"/>
                <a:ea typeface="Carlito"/>
                <a:cs typeface="Carlito"/>
                <a:hlinkClick r:id="rId9" tooltip="Слушать..."/>
              </a:rPr>
              <a:t>»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New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DocSecurity>0</DocSecurity>
  <PresentationFormat>Лист A4 (210x297 мм)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Традиционная народная пляска «Тимоня»  Курская область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cp:lastModifiedBy>User</cp:lastModifiedBy>
  <cp:revision>9</cp:revision>
  <dcterms:created xsi:type="dcterms:W3CDTF">2023-08-25T13:22:51Z</dcterms:created>
  <dcterms:modified xsi:type="dcterms:W3CDTF">2024-03-28T07:38:34Z</dcterms:modified>
  <cp:category/>
  <dc:identifier/>
  <cp:contentStatus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</vt:i4>
  </property>
  <property fmtid="{D5CDD505-2E9C-101B-9397-08002B2CF9AE}" pid="4" name="PresentationFormat">
    <vt:lpwstr>Широкоэкранный</vt:lpwstr>
  </property>
  <property fmtid="{D5CDD505-2E9C-101B-9397-08002B2CF9AE}" pid="5" name="Slides">
    <vt:i4>1</vt:i4>
  </property>
</Properties>
</file>