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63" r:id="rId4"/>
    <p:sldId id="264" r:id="rId5"/>
    <p:sldId id="268" r:id="rId6"/>
    <p:sldId id="269" r:id="rId7"/>
    <p:sldId id="262" r:id="rId8"/>
    <p:sldId id="270" r:id="rId9"/>
    <p:sldId id="261" r:id="rId10"/>
    <p:sldId id="271" r:id="rId11"/>
    <p:sldId id="266" r:id="rId12"/>
    <p:sldId id="260" r:id="rId13"/>
    <p:sldId id="259" r:id="rId14"/>
    <p:sldId id="272" r:id="rId15"/>
    <p:sldId id="258" r:id="rId16"/>
  </p:sldIdLst>
  <p:sldSz cx="12192000" cy="6858000"/>
  <p:notesSz cx="6800850" cy="99329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19" autoAdjust="0"/>
    <p:restoredTop sz="94660"/>
  </p:normalViewPr>
  <p:slideViewPr>
    <p:cSldViewPr snapToGrid="0">
      <p:cViewPr varScale="1">
        <p:scale>
          <a:sx n="44" d="100"/>
          <a:sy n="44" d="100"/>
        </p:scale>
        <p:origin x="77" y="8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79B9BF69-0F41-4CB0-A146-758ADC1385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035" cy="498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6E45C9E-C24C-4DA9-8988-53D4551C19D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2241" y="0"/>
            <a:ext cx="2947035" cy="498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6EF71-7456-43C7-A33C-D9A8491707A0}" type="datetime6">
              <a:rPr lang="ru-RU" smtClean="0"/>
              <a:t>ноябрь 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6B145F5-F8D4-41E9-9D89-7A638A3877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4615"/>
            <a:ext cx="2947035" cy="498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6EC991C-3D34-4B18-BEB5-1B2F33A9AA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2241" y="9434615"/>
            <a:ext cx="2947035" cy="498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B34111-F223-43C3-9AED-E547515647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79309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035" cy="498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2241" y="0"/>
            <a:ext cx="2947035" cy="498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0FDC16-2865-46C7-8D7A-ADB6DCE20C2F}" type="datetime6">
              <a:rPr lang="ru-RU" smtClean="0"/>
              <a:t>ноябрь 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085" y="4780250"/>
            <a:ext cx="5440680" cy="39111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4615"/>
            <a:ext cx="2947035" cy="498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2241" y="9434615"/>
            <a:ext cx="2947035" cy="498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FFC157-0F39-472F-B59A-9B5FE4F5EB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85793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CEF00C-0469-4B5D-B5AC-87F01371A9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38AE6B0-F9B9-4307-A4AD-0807F24D70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B26A4F-15D0-4DB9-8C6A-D4AF091C8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D1122-BF35-4165-B993-8B05F080D263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AEBE30-605C-4E99-A74C-EFAC90DA5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B37FE4-A612-4577-BBFF-9514B3526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28DA5-4496-43AA-8693-BC1BB9A2FE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351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0BAB37-3959-4C9B-A4F8-ABBA971DB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B7CEA9C-1B24-43B7-8AEF-318716BED9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493B82-92A8-49D3-87B8-D3A1B41EC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D1122-BF35-4165-B993-8B05F080D263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BB6226-B795-4586-A20F-382AAB6E5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CC43C8-D677-4A8F-9818-21BD7FEEF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28DA5-4496-43AA-8693-BC1BB9A2FE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243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ADFDB7E-1E4B-40A3-B143-E4EC7B3252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35552D7-315F-4A34-98D0-65E08FB863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8A30C2-F083-4074-A8E5-8FC48FD50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D1122-BF35-4165-B993-8B05F080D263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4F266B-5BDE-4185-8851-D461E1DD5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E311E4-F661-4AA9-B268-D3470081C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28DA5-4496-43AA-8693-BC1BB9A2FE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505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4D7866-737D-4646-A136-BA5C4A2A4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8E2482-AFAB-4F30-8999-86ECE0F6A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FD99C9-2E4D-48CF-BD18-C6A57FB67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D1122-BF35-4165-B993-8B05F080D263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652101-8C10-49BF-B025-76F8D8823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E07D61-87A4-474D-B96E-1A933F2B8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28DA5-4496-43AA-8693-BC1BB9A2FE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934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EBF9E8-610B-41D7-B16C-5157E90D6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5147376-E264-4E86-A165-12EBF8A236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AEDEA4-74D0-4E50-AC15-AEDF4AAC3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D1122-BF35-4165-B993-8B05F080D263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B97E69-ACFF-48D0-B984-24D1D05EB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681EC5-395D-4FDA-AFA6-19F3A0F26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28DA5-4496-43AA-8693-BC1BB9A2FE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502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0C9697-33AA-4489-B613-F83041D76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2D83AE-C796-4ED8-B1A3-AF500C172D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7C9BFC1-F703-45E8-BAC9-D46F9FE7A2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90463FA-C923-431F-AAF8-A0ACCD5C8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D1122-BF35-4165-B993-8B05F080D263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FD6EA1E-1780-4E41-B00C-4BB8B1367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0320BDC-2D43-4FF0-A674-5D268B5D5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28DA5-4496-43AA-8693-BC1BB9A2FE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968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C6E1EF-BD09-4B29-8FDC-97EDB6695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8856150-1FEB-4C44-B359-2F7E5F753A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23FB6D0-F7B0-45DB-89C3-5063075863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F26056C-77D7-49F6-85DF-8CB14FEDC7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77B9343-C20A-41F2-ADB7-070491F65F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C396C97-1374-4548-A358-23D674B48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D1122-BF35-4165-B993-8B05F080D263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2AD1EE9-F12E-461C-B273-5CBBF8530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30B4E81-EF20-42A6-B128-4D5B53DDB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28DA5-4496-43AA-8693-BC1BB9A2FE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921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0779D2-6570-42D9-9312-349C82CC9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26304B9-8B0A-4258-96BF-A1ADD60B3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D1122-BF35-4165-B993-8B05F080D263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831A986-A83F-47CD-9533-C5F588A88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03667F5-7D9A-4333-8E96-8BF3F7B89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28DA5-4496-43AA-8693-BC1BB9A2FE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16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49A04F1-74F2-45E1-AF59-E7D123FC6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D1122-BF35-4165-B993-8B05F080D263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76AED69-F0E5-430C-B587-C08D85A6B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AD285F1-E6A0-4986-9BD5-0F6CEB8AA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28DA5-4496-43AA-8693-BC1BB9A2FE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989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FEDFCA-D644-4B23-9BE1-08E6CDE54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D6501C-3CFB-4415-8CD7-DCCB79509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848D54F-B879-49BB-9B0E-CB0759447D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8DAAC0-F14C-4C56-BE5F-286617823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D1122-BF35-4165-B993-8B05F080D263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FD7358A-2A8B-455C-9CEA-1B820F165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F6AFB52-E3A7-4770-8EF8-F2F32D64C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28DA5-4496-43AA-8693-BC1BB9A2FE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792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C823F9-040B-4314-9E8D-C34613C8E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B9693F2-ECB5-4C4C-9FB7-24FBA2EB17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E83B65F-0283-46AD-8581-867879CB34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64E7EF-3AF3-4C7F-A5B3-F99384A2E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D1122-BF35-4165-B993-8B05F080D263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3D1701-683C-48FF-93B5-84354FF04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4E94E0D-6E3F-4EB7-8425-9858174E1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28DA5-4496-43AA-8693-BC1BB9A2FE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497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F63BFF-803D-4B24-AB82-A210DE917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389B475-201A-4854-B5F0-FFA64FAA0A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9F9294-6B66-4D1E-9D4D-E60F52FF38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D1122-BF35-4165-B993-8B05F080D263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796ABF-EE20-4E36-82BB-99CB52A381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4131D5-6E19-4AF3-8A28-990AFB40D6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28DA5-4496-43AA-8693-BC1BB9A2FE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049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B9EFC8-D207-4286-81AD-ADE111282B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2073" y="1231641"/>
            <a:ext cx="9703835" cy="2840506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№2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Номинация: Обучение детей правилам дорожного движения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«Чрезвычайное происшествие </a:t>
            </a:r>
            <a:r>
              <a:rPr 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в петербургском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метрополитене»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024361-7922-4943-B737-829661447B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7044" y="4385387"/>
            <a:ext cx="3492759" cy="984379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Составители: </a:t>
            </a:r>
          </a:p>
          <a:p>
            <a:pPr algn="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Исаченко Елена Юрьевна</a:t>
            </a:r>
          </a:p>
          <a:p>
            <a:pPr algn="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Жорина Эльвира Ринатовна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353ABC9-3888-4CC5-AC9A-0ADA7AA9993C}"/>
              </a:ext>
            </a:extLst>
          </p:cNvPr>
          <p:cNvSpPr/>
          <p:nvPr/>
        </p:nvSpPr>
        <p:spPr>
          <a:xfrm>
            <a:off x="1091683" y="380161"/>
            <a:ext cx="97038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Государственное бюджетное дошкольное образовательное учреждение детский сад №28 Кировского района </a:t>
            </a:r>
            <a:br>
              <a:rPr kumimoji="0" lang="ru-RU" sz="1600" b="0" i="0" u="none" strike="noStrike" kern="0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1600" b="0" i="0" u="none" strike="noStrike" kern="0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Санкт-Петербурга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F9B7AC-C7BC-4071-B093-9DCAB10A9B88}"/>
              </a:ext>
            </a:extLst>
          </p:cNvPr>
          <p:cNvSpPr txBox="1"/>
          <p:nvPr/>
        </p:nvSpPr>
        <p:spPr>
          <a:xfrm>
            <a:off x="4589106" y="5369766"/>
            <a:ext cx="3013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356632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F131FBF-EBD7-424E-A155-B902EE208A9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504" y="0"/>
            <a:ext cx="102849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776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07C5E7B-8E64-45ED-AC5D-69B747597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196" y="0"/>
            <a:ext cx="95916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510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C474997-46AF-4E81-A447-C19F36DFF2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21764" y="663678"/>
            <a:ext cx="4948472" cy="427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298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FFE0D57-7137-44A8-8E17-8B4D297CA8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21764" y="486697"/>
            <a:ext cx="4948472" cy="527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747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к в московском метро обеспечивают безопасность пассажиров - РИА Новости,  09.08.2013">
            <a:extLst>
              <a:ext uri="{FF2B5EF4-FFF2-40B4-BE49-F238E27FC236}">
                <a16:creationId xmlns:a16="http://schemas.microsoft.com/office/drawing/2014/main" id="{931191C2-2B81-4FA2-AEFD-3D14BD2D986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4170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9AB7FB9-CDDC-4102-8D12-9FB0ADC82F8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1764" y="0"/>
            <a:ext cx="49484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721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75ADCF8-4E44-4FC6-8A3E-779EC54696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9650" y="119743"/>
            <a:ext cx="4817706" cy="642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149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1B33698-562D-47EC-A923-421590E75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5781" y="1644198"/>
            <a:ext cx="4340942" cy="401699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56A7AD5-87EA-471C-9155-4F7E362031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8456" y="1661092"/>
            <a:ext cx="3327144" cy="398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920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B662E6D-496A-4D3C-8079-A97EE632A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762" y="1982736"/>
            <a:ext cx="3000682" cy="321501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9B72943-3367-4199-9211-3339E6AD48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9510" y="2036982"/>
            <a:ext cx="2754384" cy="316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286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015ED80-9560-4B13-9139-48F0680EEF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0129" y="4366849"/>
            <a:ext cx="4031676" cy="241315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B231F16-B89E-41FE-B00D-3F244410359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9377" y="3833467"/>
            <a:ext cx="3453245" cy="287914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A97D1A0-345F-4662-8FC0-E7449D83B5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779" y="4288853"/>
            <a:ext cx="4031675" cy="256914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8614440-39C5-4327-BF02-53FBC21D53B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7247" y="409631"/>
            <a:ext cx="3112887" cy="311288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6692B36-3A62-46D5-8DE7-438E8949045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6778" y="1405285"/>
            <a:ext cx="5742310" cy="1815897"/>
          </a:xfrm>
          <a:prstGeom prst="rect">
            <a:avLst/>
          </a:prstGeom>
        </p:spPr>
      </p:pic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9670D48F-0D4E-48B8-8A41-04D4FA1685D7}"/>
              </a:ext>
            </a:extLst>
          </p:cNvPr>
          <p:cNvCxnSpPr/>
          <p:nvPr/>
        </p:nvCxnSpPr>
        <p:spPr>
          <a:xfrm flipH="1">
            <a:off x="6422914" y="754597"/>
            <a:ext cx="972356" cy="155863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AB37CFD0-0795-46AE-967F-95959138703B}"/>
              </a:ext>
            </a:extLst>
          </p:cNvPr>
          <p:cNvCxnSpPr>
            <a:cxnSpLocks/>
          </p:cNvCxnSpPr>
          <p:nvPr/>
        </p:nvCxnSpPr>
        <p:spPr>
          <a:xfrm flipV="1">
            <a:off x="6886402" y="1007919"/>
            <a:ext cx="936220" cy="155863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9865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1DB6160-E9AB-4BF8-8F3D-728C4ACD9C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0463" y="0"/>
            <a:ext cx="6851073" cy="685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005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186F02D-AF6C-4784-BF8B-C528D39ABA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21764" y="2315497"/>
            <a:ext cx="4948472" cy="172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801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D3B66D1-0897-4191-8A12-2F6A19BE3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852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8159CC-8BF7-4581-8058-015C98B665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21764" y="1696064"/>
            <a:ext cx="4948472" cy="292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2885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1044</TotalTime>
  <Words>24</Words>
  <Application>Microsoft Office PowerPoint</Application>
  <PresentationFormat>Широкоэкранный</PresentationFormat>
  <Paragraphs>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Презентация №2 Номинация: Обучение детей правилам дорожного движения «Чрезвычайное происшествие в петербургском метрополитене»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 жорин</dc:creator>
  <cp:lastModifiedBy>алексей жорин</cp:lastModifiedBy>
  <cp:revision>19</cp:revision>
  <cp:lastPrinted>2021-12-14T14:41:32Z</cp:lastPrinted>
  <dcterms:created xsi:type="dcterms:W3CDTF">2021-12-12T11:35:33Z</dcterms:created>
  <dcterms:modified xsi:type="dcterms:W3CDTF">2023-11-01T11:17:51Z</dcterms:modified>
</cp:coreProperties>
</file>