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63" r:id="rId4"/>
    <p:sldId id="282" r:id="rId5"/>
    <p:sldId id="278" r:id="rId6"/>
    <p:sldId id="279" r:id="rId7"/>
    <p:sldId id="285" r:id="rId8"/>
    <p:sldId id="264" r:id="rId9"/>
    <p:sldId id="265" r:id="rId10"/>
    <p:sldId id="280" r:id="rId11"/>
    <p:sldId id="283" r:id="rId12"/>
    <p:sldId id="284" r:id="rId13"/>
    <p:sldId id="266" r:id="rId14"/>
    <p:sldId id="281" r:id="rId15"/>
    <p:sldId id="267" r:id="rId16"/>
    <p:sldId id="268" r:id="rId17"/>
    <p:sldId id="269" r:id="rId18"/>
    <p:sldId id="270" r:id="rId19"/>
    <p:sldId id="275" r:id="rId20"/>
    <p:sldId id="277" r:id="rId21"/>
  </p:sldIdLst>
  <p:sldSz cx="9144000" cy="6858000" type="screen4x3"/>
  <p:notesSz cx="6858000" cy="9144000"/>
  <p:embeddedFontLst>
    <p:embeddedFont>
      <p:font typeface="SkazkaForSerge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2824"/>
    <a:srgbClr val="F90B05"/>
    <a:srgbClr val="CC0066"/>
    <a:srgbClr val="A42320"/>
    <a:srgbClr val="C42A26"/>
    <a:srgbClr val="8D1E1B"/>
    <a:srgbClr val="820041"/>
    <a:srgbClr val="B05408"/>
    <a:srgbClr val="993300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A1388-1F46-4629-808E-DE4BDDCB403F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99A7-E214-4F62-8484-335CE5BC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6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3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99A7-E214-4F62-8484-335CE5BC29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3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elenaranko.ucoz.ru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Значение игры для всестороннего развития личности </a:t>
            </a:r>
            <a:r>
              <a:rPr lang="ru-RU" sz="2800" b="1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ребенкжжжжжжа</a:t>
            </a:r>
            <a:r>
              <a:rPr lang="ru-RU" sz="2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sz="2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раннего </a:t>
            </a:r>
            <a:r>
              <a:rPr lang="ru-RU" sz="2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возраста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3505200" y="5486400"/>
            <a:ext cx="5112327" cy="9572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Подготовили: педагог-психолог </a:t>
            </a:r>
            <a:r>
              <a:rPr lang="ru-RU" dirty="0" err="1" smtClean="0"/>
              <a:t>Кутепова</a:t>
            </a:r>
            <a:r>
              <a:rPr lang="ru-RU" dirty="0" smtClean="0"/>
              <a:t> Н.В. </a:t>
            </a:r>
          </a:p>
          <a:p>
            <a:pPr marL="0" indent="0">
              <a:buNone/>
            </a:pPr>
            <a:r>
              <a:rPr lang="ru-RU" dirty="0" smtClean="0"/>
              <a:t>Педагог-психолог </a:t>
            </a:r>
            <a:r>
              <a:rPr lang="ru-RU" dirty="0" err="1" smtClean="0"/>
              <a:t>Дороничева</a:t>
            </a:r>
            <a:r>
              <a:rPr lang="ru-RU" dirty="0" smtClean="0"/>
              <a:t> Ю.В.</a:t>
            </a:r>
          </a:p>
          <a:p>
            <a:pPr marL="0" indent="0">
              <a:buNone/>
            </a:pPr>
            <a:r>
              <a:rPr lang="ru-RU" dirty="0" smtClean="0"/>
              <a:t>МБДОУ №18 «Радуга» </a:t>
            </a:r>
            <a:r>
              <a:rPr lang="ru-RU" dirty="0" err="1" smtClean="0"/>
              <a:t>г.Тихорецка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4537" y="-3364834"/>
            <a:ext cx="6131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2" descr="D:\User\UserPC\Desktop\IMG-20191219-WA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997" y="2043544"/>
            <a:ext cx="6737475" cy="3214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5483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kazkaForSerge"/>
              </a:rPr>
              <a:t>Игры с предметами</a:t>
            </a:r>
            <a:endParaRPr lang="ru-RU" sz="48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7170" name="Picture 2" descr="D:\User\UserPC\Desktop\20220921_0948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3529" y="2635088"/>
            <a:ext cx="4072697" cy="291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D:\User\UserPC\Desktop\IMG-20220922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004" y="2057400"/>
            <a:ext cx="4134408" cy="4105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Наташа\Desktop\семинар\lbwg2fe-00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637" y="34636"/>
            <a:ext cx="2509837" cy="23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62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5483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kazkaForSerge"/>
              </a:rPr>
              <a:t>Игры с предметами</a:t>
            </a:r>
            <a:endParaRPr lang="ru-RU" sz="48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8" name="Picture 2" descr="D:\User\UserPC\Desktop\ФОТО СЕМИНАР РАННИЙ ВОЗРАСТ\20230201_083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17422" y="2597778"/>
            <a:ext cx="3733800" cy="2500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User\UserPC\Desktop\ФОТО СЕМИНАР РАННИЙ ВОЗРАСТ\IMG-20230202-WA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981200"/>
            <a:ext cx="268605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Наташа\Desktop\семинар\lbwg2fe-00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637" y="34636"/>
            <a:ext cx="2509837" cy="23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62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5483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kazkaForSerge"/>
              </a:rPr>
              <a:t>Игры с предметами</a:t>
            </a:r>
            <a:endParaRPr lang="ru-RU" sz="48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4098" name="Picture 2" descr="D:\User\UserPC\Desktop\ФОТО СЕМИНАР РАННИЙ ВОЗРАСТ\IMG-20230202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2705100" cy="360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User\UserPC\Desktop\ФОТО СЕМИНАР РАННИЙ ВОЗРАСТ\IMG-20230202-WA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76400"/>
            <a:ext cx="25146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Наташа\Desktop\семинар\lbwg2fe-00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3312"/>
            <a:ext cx="2509837" cy="23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\UserPC\Desktop\ФОТО СЕМИНАР РАННИЙ ВОЗРАСТ\20230126_095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514850" y="-16230600"/>
            <a:ext cx="4991860" cy="10800000"/>
          </a:xfrm>
          <a:prstGeom prst="rect">
            <a:avLst/>
          </a:prstGeom>
          <a:noFill/>
        </p:spPr>
      </p:pic>
      <p:pic>
        <p:nvPicPr>
          <p:cNvPr id="18434" name="Picture 2" descr="https://af.attachmail.ru/cgi-bin/readmsg/IMG-20230125-WA0017.jpeg?x-email=morozuv@mail.ru&amp;rid=286591748736944977297426481914246002501&amp;&amp;id=16756627670848598430%3B0%3B1&amp;project=cloud&amp;x-email=morozuv%40mail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07494" y="2755107"/>
            <a:ext cx="388620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662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9293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kazkaForSerge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SkazkaForSerge"/>
              </a:rPr>
              <a:t>Настольно-печатные игры</a:t>
            </a:r>
            <a:endParaRPr lang="ru-RU" sz="40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8194" name="Picture 2" descr="D:\User\UserPC\Desktop\IMG-20220922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3" y="1700342"/>
            <a:ext cx="407064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D:\User\UserPC\Desktop\IMG-20220922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937" y="1571883"/>
            <a:ext cx="3276600" cy="4828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6341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9293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kazkaForSerge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SkazkaForSerge"/>
              </a:rPr>
              <a:t>Настольно-печатные игры</a:t>
            </a:r>
            <a:endParaRPr lang="ru-RU" sz="40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9218" name="Picture 2" descr="D:\User\UserPC\Desktop\IMG-20220922-WA0024.jpg"/>
          <p:cNvPicPr>
            <a:picLocks noChangeAspect="1" noChangeArrowheads="1"/>
          </p:cNvPicPr>
          <p:nvPr/>
        </p:nvPicPr>
        <p:blipFill>
          <a:blip r:embed="rId4" cstate="print"/>
          <a:srcRect l="10811" t="2028"/>
          <a:stretch>
            <a:fillRect/>
          </a:stretch>
        </p:blipFill>
        <p:spPr bwMode="auto">
          <a:xfrm>
            <a:off x="1143000" y="1644952"/>
            <a:ext cx="2819400" cy="4519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D:\User\UserPC\Desktop\20220921_100518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14850" y="-16230600"/>
            <a:ext cx="1800000" cy="3894338"/>
          </a:xfrm>
          <a:prstGeom prst="rect">
            <a:avLst/>
          </a:prstGeom>
          <a:noFill/>
        </p:spPr>
      </p:pic>
      <p:pic>
        <p:nvPicPr>
          <p:cNvPr id="9220" name="Picture 4" descr="D:\User\UserPC\Desktop\20220921_100518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14849" y="-16230600"/>
            <a:ext cx="1663953" cy="3600000"/>
          </a:xfrm>
          <a:prstGeom prst="rect">
            <a:avLst/>
          </a:prstGeom>
          <a:noFill/>
        </p:spPr>
      </p:pic>
      <p:pic>
        <p:nvPicPr>
          <p:cNvPr id="9221" name="Picture 5" descr="D:\User\UserPC\Desktop\20220921_100518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4293" y="1905000"/>
            <a:ext cx="3434955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6341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07" y="381000"/>
            <a:ext cx="8229600" cy="19293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kazkaForSerge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SkazkaForSerge"/>
              </a:rPr>
              <a:t>Словесные игры</a:t>
            </a:r>
            <a:endParaRPr lang="ru-RU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10242" name="Picture 2" descr="D:\User\UserPC\Desktop\IMG-20191218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3429000" cy="3647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D:\User\UserPC\Desktop\ФОТО СЕМИНАР РАННИЙ ВОЗРАСТ\IMG-20230125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981200"/>
            <a:ext cx="2700338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User\UserPC\Desktop\ФОТО СЕМИНАР РАННИЙ ВОЗРАСТ\IMG-20230202-WA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905000"/>
            <a:ext cx="2895600" cy="386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2610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07" y="381000"/>
            <a:ext cx="8229600" cy="19293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SkazkaForSerge"/>
              </a:rPr>
              <a:t>Фронтальные игры</a:t>
            </a:r>
            <a:r>
              <a:rPr lang="ru-RU" sz="4800" dirty="0">
                <a:solidFill>
                  <a:srgbClr val="C00000"/>
                </a:solidFill>
                <a:latin typeface="SkazkaForSerge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SkazkaForSerge"/>
              </a:rPr>
            </a:br>
            <a:endParaRPr lang="ru-RU" sz="48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3" t="27181"/>
          <a:stretch/>
        </p:blipFill>
        <p:spPr bwMode="auto">
          <a:xfrm>
            <a:off x="4419600" y="2150919"/>
            <a:ext cx="4194465" cy="3809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26" name="Picture 2" descr="D:\User\UserPC\Desktop\IMG-20191219-WA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2150919"/>
            <a:ext cx="3723455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2852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8"/>
            <a:ext cx="8818607" cy="2112626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4000" b="1" dirty="0" smtClean="0">
                <a:solidFill>
                  <a:srgbClr val="C00000"/>
                </a:solidFill>
                <a:latin typeface="SkazkaForSerge"/>
              </a:rPr>
              <a:t>Фронтальные игры</a:t>
            </a:r>
            <a:r>
              <a:rPr lang="ru-RU" sz="4000" dirty="0">
                <a:solidFill>
                  <a:srgbClr val="C00000"/>
                </a:solidFill>
                <a:latin typeface="SkazkaForSerge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SkazkaForSerge"/>
              </a:rPr>
            </a:br>
            <a:endParaRPr lang="ru-RU" sz="40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782244" cy="405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5362" name="AutoShape 2" descr="20230202_103410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apf.attachmail.ru/cgi-bin/readmsg/20230202_103410.heic?x-email=morozuv@mail.ru&amp;id=16754042060591771931%3B0%3B1&amp;project=cloud&amp;x-email=morozuv%40mail.ru&amp;rid=15198405954091536883118963840411192059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7400"/>
            <a:ext cx="4140200" cy="3105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4908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8"/>
            <a:ext cx="8818607" cy="211262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SkazkaForSerge"/>
              </a:rPr>
              <a:t>Фронтальные игры</a:t>
            </a:r>
            <a:r>
              <a:rPr lang="ru-RU" sz="4000" dirty="0">
                <a:solidFill>
                  <a:srgbClr val="C00000"/>
                </a:solidFill>
                <a:latin typeface="SkazkaForSerge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SkazkaForSerge"/>
              </a:rPr>
            </a:br>
            <a:endParaRPr lang="ru-RU" sz="40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137" y="2590800"/>
            <a:ext cx="4288701" cy="321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3314" name="Picture 2" descr="https://apf.attachmail.ru/cgi-bin/readmsg/20230202_103218.heic?x-email=morozuv@mail.ru&amp;id=16754042060591771931%3B0%3B3&amp;project=cloud&amp;x-email=morozuv%40mail.ru&amp;rid=1239353958210569546128336497044210912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4063999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1984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2499"/>
            <a:ext cx="8359301" cy="162870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kazkaForSerge"/>
              </a:rPr>
              <a:t>Пальчиковые игры</a:t>
            </a:r>
            <a:endParaRPr lang="ru-RU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2050" name="Picture 2" descr="D:\User\UserPC\Desktop\IMG-20191219-WA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3875856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User\UserPC\Desktop\IMG-20191219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752600"/>
            <a:ext cx="4131734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66597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834064" cy="76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kazkaForSerge" panose="0202720000000000000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kazkaForSerge" panose="02027200000000000000"/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Игровая деятельность имеет важное значение в развитии ребенка раннего возраста</a:t>
            </a:r>
            <a:endParaRPr lang="ru-RU" dirty="0">
              <a:solidFill>
                <a:srgbClr val="FF0000"/>
              </a:solidFill>
              <a:latin typeface="SkazkaForSerge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12186" y="3484214"/>
            <a:ext cx="3477404" cy="2757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32907" y="3395608"/>
            <a:ext cx="3657600" cy="2934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User\UserPC\Desktop\IMG-20191218-WA005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801" y="3643701"/>
            <a:ext cx="4174406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2419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" y="352499"/>
            <a:ext cx="8818607" cy="451044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SkazkaForSerge"/>
              </a:rPr>
              <a:t>Спасибо за внимание</a:t>
            </a:r>
            <a:endParaRPr lang="ru-RU" sz="6600" dirty="0">
              <a:solidFill>
                <a:srgbClr val="FF0000"/>
              </a:solidFill>
              <a:latin typeface="SkazkaForSerg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66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BE2824"/>
                </a:solidFill>
                <a:latin typeface="SkazkaForSerge"/>
              </a:rPr>
              <a:t>Бизиборд</a:t>
            </a:r>
            <a:r>
              <a:rPr lang="ru-RU" dirty="0" smtClean="0">
                <a:solidFill>
                  <a:srgbClr val="BE2824"/>
                </a:solidFill>
                <a:latin typeface="SkazkaForSerge"/>
              </a:rPr>
              <a:t> направлен на развитие:</a:t>
            </a:r>
            <a:endParaRPr lang="ru-RU" dirty="0">
              <a:solidFill>
                <a:srgbClr val="BE2824"/>
              </a:solidFill>
              <a:latin typeface="SkazkaForSerge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828800"/>
            <a:ext cx="760546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Мелкой моторики;</a:t>
            </a:r>
          </a:p>
          <a:p>
            <a:r>
              <a:rPr lang="ru-RU" dirty="0" smtClean="0"/>
              <a:t>Координации движений;</a:t>
            </a:r>
          </a:p>
          <a:p>
            <a:r>
              <a:rPr lang="ru-RU" dirty="0" smtClean="0"/>
              <a:t>Усидчивости;</a:t>
            </a:r>
          </a:p>
          <a:p>
            <a:r>
              <a:rPr lang="ru-RU" dirty="0" err="1" smtClean="0"/>
              <a:t>Логики,памяти,воображения</a:t>
            </a:r>
            <a:endParaRPr lang="ru-RU" dirty="0" smtClean="0"/>
          </a:p>
          <a:p>
            <a:r>
              <a:rPr lang="ru-RU" dirty="0" err="1" smtClean="0"/>
              <a:t>Цветовосприятия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Изучение слов и окружающего мира;</a:t>
            </a:r>
          </a:p>
        </p:txBody>
      </p:sp>
    </p:spTree>
    <p:extLst>
      <p:ext uri="{BB962C8B-B14F-4D97-AF65-F5344CB8AC3E}">
        <p14:creationId xmlns:p14="http://schemas.microsoft.com/office/powerpoint/2010/main" xmlns="" val="388466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E2824"/>
                </a:solidFill>
                <a:latin typeface="SkazkaForSerge"/>
              </a:rPr>
              <a:t>Игры с </a:t>
            </a:r>
            <a:r>
              <a:rPr lang="ru-RU" dirty="0" err="1" smtClean="0">
                <a:solidFill>
                  <a:srgbClr val="BE2824"/>
                </a:solidFill>
                <a:latin typeface="SkazkaForSerge"/>
              </a:rPr>
              <a:t>бизибордами</a:t>
            </a:r>
            <a:endParaRPr lang="ru-RU" dirty="0">
              <a:solidFill>
                <a:srgbClr val="BE2824"/>
              </a:solidFill>
              <a:latin typeface="SkazkaForSerge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06" y="1371600"/>
            <a:ext cx="43434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D:\User\UserPC\Desktop\IMG-20220922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12" y="1270747"/>
            <a:ext cx="3673929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819400"/>
            <a:ext cx="3834238" cy="3862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594" y="2731420"/>
            <a:ext cx="2843212" cy="3950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74124128"/>
      </p:ext>
    </p:extLst>
  </p:cSld>
  <p:clrMapOvr>
    <a:masterClrMapping/>
  </p:clrMapOvr>
  <p:transition spd="slow" advClick="0"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E2824"/>
                </a:solidFill>
                <a:latin typeface="SkazkaForSerge"/>
              </a:rPr>
              <a:t>Игры с </a:t>
            </a:r>
            <a:r>
              <a:rPr lang="ru-RU" dirty="0" err="1" smtClean="0">
                <a:solidFill>
                  <a:srgbClr val="BE2824"/>
                </a:solidFill>
                <a:latin typeface="SkazkaForSerge"/>
              </a:rPr>
              <a:t>бизибордами</a:t>
            </a:r>
            <a:endParaRPr lang="ru-RU" dirty="0">
              <a:solidFill>
                <a:srgbClr val="BE2824"/>
              </a:solidFill>
              <a:latin typeface="SkazkaForSerge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4150804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ша\Desktop\семинар\sm_ful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21" y="-260971"/>
            <a:ext cx="1904999" cy="23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User\UserPC\Desktop\20220921_101600 (2).jpg"/>
          <p:cNvPicPr>
            <a:picLocks noChangeAspect="1" noChangeArrowheads="1"/>
          </p:cNvPicPr>
          <p:nvPr/>
        </p:nvPicPr>
        <p:blipFill>
          <a:blip r:embed="rId5" cstate="print"/>
          <a:srcRect r="33840" b="520"/>
          <a:stretch>
            <a:fillRect/>
          </a:stretch>
        </p:blipFill>
        <p:spPr bwMode="auto">
          <a:xfrm rot="5400000">
            <a:off x="310163" y="2309319"/>
            <a:ext cx="3888715" cy="3504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User\UserPC\Desktop\IMG-20220922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1391" y="2164556"/>
            <a:ext cx="3997569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013" y="1752600"/>
            <a:ext cx="447516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466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E2824"/>
                </a:solidFill>
                <a:latin typeface="SkazkaForSerge"/>
              </a:rPr>
              <a:t>Игры с </a:t>
            </a:r>
            <a:r>
              <a:rPr lang="ru-RU" dirty="0" err="1" smtClean="0">
                <a:solidFill>
                  <a:srgbClr val="BE2824"/>
                </a:solidFill>
                <a:latin typeface="SkazkaForSerge"/>
              </a:rPr>
              <a:t>бизибордами</a:t>
            </a:r>
            <a:endParaRPr lang="ru-RU" dirty="0">
              <a:solidFill>
                <a:srgbClr val="BE2824"/>
              </a:solidFill>
              <a:latin typeface="SkazkaForSerge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4150804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User\UserPC\Desktop\IMG-2022092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447800"/>
            <a:ext cx="4407877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Наташа\Desktop\семинар\sm_ful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904999" cy="23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\UserPC\Desktop\ФОТО СЕМИНАР РАННИЙ ВОЗРАСТ\20230201_08363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90160" y="1752600"/>
            <a:ext cx="3520440" cy="4400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84667863"/>
      </p:ext>
    </p:extLst>
  </p:cSld>
  <p:clrMapOvr>
    <a:masterClrMapping/>
  </p:clrMapOvr>
  <p:transition spd="slow" advClick="0" advTm="1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E2824"/>
                </a:solidFill>
                <a:latin typeface="SkazkaForSerge"/>
              </a:rPr>
              <a:t>Игры с </a:t>
            </a:r>
            <a:r>
              <a:rPr lang="ru-RU" dirty="0" err="1" smtClean="0">
                <a:solidFill>
                  <a:srgbClr val="BE2824"/>
                </a:solidFill>
                <a:latin typeface="SkazkaForSerge"/>
              </a:rPr>
              <a:t>бизибордами</a:t>
            </a:r>
            <a:endParaRPr lang="ru-RU" dirty="0">
              <a:solidFill>
                <a:srgbClr val="BE2824"/>
              </a:solidFill>
              <a:latin typeface="SkazkaForSerge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4150804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D:\User\UserPC\Desktop\IMG-20220922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600200"/>
            <a:ext cx="4555273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D:\User\UserPC\Desktop\ФОТО СЕМИНАР РАННИЙ ВОЗРАСТ\20230201_083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76400"/>
            <a:ext cx="3033823" cy="3938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Наташа\Desktop\семинар\sm_ful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79727"/>
            <a:ext cx="1904999" cy="23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667863"/>
      </p:ext>
    </p:extLst>
  </p:cSld>
  <p:clrMapOvr>
    <a:masterClrMapping/>
  </p:clrMapOvr>
  <p:transition spd="slow" advClick="0" advTm="1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kazkaForSerge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SkazkaForSerge"/>
              </a:rPr>
            </a:br>
            <a:r>
              <a:rPr lang="ru-RU" sz="4800" b="1" dirty="0" smtClean="0">
                <a:solidFill>
                  <a:srgbClr val="FF0000"/>
                </a:solidFill>
                <a:latin typeface="SkazkaForSerge"/>
              </a:rPr>
              <a:t>Дидактические игры :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  <a:latin typeface="SkazkaForSerge"/>
            </a:endParaRPr>
          </a:p>
        </p:txBody>
      </p:sp>
      <p:pic>
        <p:nvPicPr>
          <p:cNvPr id="1027" name="Picture 3" descr="D:\User\UserPC\Desktop\ФОТО СЕМИНАР РАННИЙ ВОЗРАСТ\IMG-20230202-WA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2286000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User\UserPC\Desktop\ФОТО СЕМИНАР РАННИЙ ВОЗРАСТ\20230126_10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80282" y="3753918"/>
            <a:ext cx="2667002" cy="2017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D:\User\UserPC\Desktop\ФОТО СЕМИНАР РАННИЙ ВОЗРАСТ\IMG-20230202-WA0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362200"/>
            <a:ext cx="24003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AutoShape 2" descr="IMG-20230125-WA001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IMG-20230125-WA0017.jpe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игры с предметами,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настольно-печатные,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словесные игры.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883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56666"/>
            <a:ext cx="8229600" cy="7863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kazkaForSerge"/>
              </a:rPr>
              <a:t>Игры с предметами</a:t>
            </a:r>
            <a:endParaRPr lang="ru-RU" sz="4800" dirty="0">
              <a:solidFill>
                <a:srgbClr val="C00000"/>
              </a:solidFill>
              <a:latin typeface="SkazkaForSerge"/>
            </a:endParaRPr>
          </a:p>
        </p:txBody>
      </p:sp>
      <p:pic>
        <p:nvPicPr>
          <p:cNvPr id="6147" name="Picture 3" descr="D:\User\UserPC\Desktop\IMG-20220922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0"/>
            <a:ext cx="3810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D:\User\UserPC\Desktop\ФОТО СЕМИНАР РАННИЙ ВОЗРАСТ\20230126_095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0"/>
            <a:ext cx="2894493" cy="3948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Наташа\Desktop\семинар\lbwg2fe-00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343400"/>
            <a:ext cx="2509837" cy="23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AutoShape 2" descr="IMG-20230125-WA001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af.attachmail.ru/cgi-bin/readmsg/IMG-20230125-WA0010.jpeg?x-email=morozuv@mail.ru&amp;rid=29183315829779236373041573061838139676&amp;&amp;id=16756627670848598430%3B0%3B2&amp;project=cloud&amp;x-email=morozu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af.attachmail.ru/cgi-bin/readmsg/IMG-20230125-WA0010.jpeg?x-email=morozuv@mail.ru&amp;rid=29183315829779236373041573061838139676&amp;&amp;id=16756627670848598430%3B0%3B2&amp;project=cloud&amp;x-email=morozu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af.attachmail.ru/cgi-bin/readmsg/IMG-20230125-WA0010.jpeg?x-email=morozuv@mail.ru&amp;rid=29183315829779236373041573061838139676&amp;&amp;id=16756627670848598430%3B0%3B2&amp;project=cloud&amp;x-email=morozu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af.attachmail.ru/cgi-bin/readmsg/IMG-20230125-WA0010.jpeg?x-email=morozuv@mail.ru&amp;rid=29183315829779236373041573061838139676&amp;&amp;id=16756627670848598430%3B0%3B2&amp;project=cloud&amp;x-email=morozu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af.attachmail.ru/cgi-bin/readmsg/IMG-20230125-WA0010.jpeg?x-email=morozuv@mail.ru&amp;rid=29183315829779236373041573061838139676&amp;&amp;id=16756627670848598430%3B0%3B2&amp;project=cloud&amp;x-email=morozu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IMG-20230125-WA001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IMG-20230125-WA001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AutoShape 18" descr="IMG-20230125-WA001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IMG-20230125-WA001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2" name="Picture 26" descr="https://af.attachmail.ru/cgi-bin/readmsg/IMG-20230125-WA0017.jpeg?x-email=morozuv@mail.ru&amp;rid=304153542926200440147426481912771955472&amp;&amp;id=16756627670848598430%3B0%3B1&amp;project=cloud&amp;x-email=morozuv%40mail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193131" y="2759869"/>
            <a:ext cx="3733800" cy="2633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6621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127</Words>
  <Application>Microsoft Office PowerPoint</Application>
  <PresentationFormat>Экран (4:3)</PresentationFormat>
  <Paragraphs>70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SkazkaForSerge</vt:lpstr>
      <vt:lpstr>Times New Roman</vt:lpstr>
      <vt:lpstr>Calibri</vt:lpstr>
      <vt:lpstr>Тема Office</vt:lpstr>
      <vt:lpstr>Значение игры для всестороннего развития личности ребенкжжжжжжа раннего возраста</vt:lpstr>
      <vt:lpstr> Игровая деятельность имеет важное значение в развитии ребенка раннего возраста</vt:lpstr>
      <vt:lpstr>Бизиборд направлен на развитие:</vt:lpstr>
      <vt:lpstr>Игры с бизибордами</vt:lpstr>
      <vt:lpstr>Игры с бизибордами</vt:lpstr>
      <vt:lpstr>Игры с бизибордами</vt:lpstr>
      <vt:lpstr>Игры с бизибордами</vt:lpstr>
      <vt:lpstr> Дидактические игры : </vt:lpstr>
      <vt:lpstr>Игры с предметами</vt:lpstr>
      <vt:lpstr>Игры с предметами</vt:lpstr>
      <vt:lpstr>Игры с предметами</vt:lpstr>
      <vt:lpstr>Игры с предметами</vt:lpstr>
      <vt:lpstr> Настольно-печатные игры</vt:lpstr>
      <vt:lpstr> Настольно-печатные игры</vt:lpstr>
      <vt:lpstr> Словесные игры</vt:lpstr>
      <vt:lpstr>.   Фронтальные игры </vt:lpstr>
      <vt:lpstr> Фронтальные игры </vt:lpstr>
      <vt:lpstr> Фронтальные игры </vt:lpstr>
      <vt:lpstr>Пальчиковые игры</vt:lpstr>
      <vt:lpstr>Спасибо за внимание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UserPC</cp:lastModifiedBy>
  <cp:revision>135</cp:revision>
  <dcterms:created xsi:type="dcterms:W3CDTF">2015-04-19T15:51:03Z</dcterms:created>
  <dcterms:modified xsi:type="dcterms:W3CDTF">2023-02-09T06:07:48Z</dcterms:modified>
</cp:coreProperties>
</file>