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368" r:id="rId3"/>
    <p:sldId id="256" r:id="rId4"/>
    <p:sldId id="419" r:id="rId5"/>
    <p:sldId id="418" r:id="rId6"/>
    <p:sldId id="258" r:id="rId7"/>
    <p:sldId id="259" r:id="rId8"/>
    <p:sldId id="260" r:id="rId9"/>
    <p:sldId id="401" r:id="rId10"/>
    <p:sldId id="262" r:id="rId11"/>
    <p:sldId id="302" r:id="rId12"/>
    <p:sldId id="319" r:id="rId13"/>
    <p:sldId id="313" r:id="rId14"/>
    <p:sldId id="367" r:id="rId15"/>
    <p:sldId id="341" r:id="rId16"/>
    <p:sldId id="303" r:id="rId17"/>
    <p:sldId id="305" r:id="rId18"/>
    <p:sldId id="306" r:id="rId19"/>
    <p:sldId id="307" r:id="rId20"/>
    <p:sldId id="366" r:id="rId21"/>
    <p:sldId id="263" r:id="rId22"/>
    <p:sldId id="350" r:id="rId23"/>
    <p:sldId id="264" r:id="rId24"/>
    <p:sldId id="268" r:id="rId25"/>
    <p:sldId id="349" r:id="rId26"/>
  </p:sldIdLst>
  <p:sldSz cx="9144000" cy="6858000" type="screen4x3"/>
  <p:notesSz cx="6797675" cy="9931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7" d="100"/>
          <a:sy n="77" d="100"/>
        </p:scale>
        <p:origin x="-1092" y="-90"/>
      </p:cViewPr>
      <p:guideLst>
        <p:guide orient="horz" pos="2160"/>
        <p:guide pos="286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B94C-7008-4DFE-A949-E97D1BF88F5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EDCA-1452-457E-BB91-6F87C3E2F3A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B94C-7008-4DFE-A949-E97D1BF88F5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EDCA-1452-457E-BB91-6F87C3E2F3A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B94C-7008-4DFE-A949-E97D1BF88F5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EDCA-1452-457E-BB91-6F87C3E2F3A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B94C-7008-4DFE-A949-E97D1BF88F5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EDCA-1452-457E-BB91-6F87C3E2F3A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B94C-7008-4DFE-A949-E97D1BF88F5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EDCA-1452-457E-BB91-6F87C3E2F3A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B94C-7008-4DFE-A949-E97D1BF88F5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EDCA-1452-457E-BB91-6F87C3E2F3A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B94C-7008-4DFE-A949-E97D1BF88F5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EDCA-1452-457E-BB91-6F87C3E2F3A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B94C-7008-4DFE-A949-E97D1BF88F5B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EDCA-1452-457E-BB91-6F87C3E2F3A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B94C-7008-4DFE-A949-E97D1BF88F5B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EDCA-1452-457E-BB91-6F87C3E2F3A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B94C-7008-4DFE-A949-E97D1BF88F5B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EDCA-1452-457E-BB91-6F87C3E2F3A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B94C-7008-4DFE-A949-E97D1BF88F5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EDCA-1452-457E-BB91-6F87C3E2F3A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CB94C-7008-4DFE-A949-E97D1BF88F5B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6EDCA-1452-457E-BB91-6F87C3E2F3A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chemeClr val="tx2">
              <a:lumMod val="20000"/>
              <a:lumOff val="80000"/>
            </a:schemeClr>
          </a:fgClr>
          <a:bgClr>
            <a:schemeClr val="accent6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CB94C-7008-4DFE-A949-E97D1BF88F5B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A6EDCA-1452-457E-BB91-6F87C3E2F3A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7" descr="https://gas-kvas.com/uploads/posts/2023-02/1676391213_gas-kvas-com-p-detskii-risunok-k-rasskazu-kotenok-tolstog-46.jpg"/>
          <p:cNvPicPr>
            <a:picLocks noChangeAspect="1" noChangeArrowheads="1"/>
          </p:cNvPicPr>
          <p:nvPr/>
        </p:nvPicPr>
        <p:blipFill>
          <a:blip r:embed="rId1" cstate="print"/>
          <a:srcRect r="778" b="11658"/>
          <a:stretch>
            <a:fillRect/>
          </a:stretch>
        </p:blipFill>
        <p:spPr>
          <a:xfrm>
            <a:off x="107504" y="188640"/>
            <a:ext cx="442893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Рисунок 13" descr="https://www.hobobo.ru/assets/uploads/images/diafilmy/2-kotenok.jpg"/>
          <p:cNvPicPr>
            <a:picLocks noChangeAspect="1" noChangeArrowheads="1"/>
          </p:cNvPicPr>
          <p:nvPr/>
        </p:nvPicPr>
        <p:blipFill>
          <a:blip r:embed="rId2" cstate="print"/>
          <a:srcRect r="-1712" b="13088"/>
          <a:stretch>
            <a:fillRect/>
          </a:stretch>
        </p:blipFill>
        <p:spPr>
          <a:xfrm>
            <a:off x="4635043" y="1628800"/>
            <a:ext cx="4489612" cy="5037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10" descr="https://www.hobobo.ru/assets/uploads/images/diafilmy/3-kotenok.jpg"/>
          <p:cNvPicPr>
            <a:picLocks noChangeAspect="1" noChangeArrowheads="1"/>
          </p:cNvPicPr>
          <p:nvPr/>
        </p:nvPicPr>
        <p:blipFill>
          <a:blip r:embed="rId1" cstate="print"/>
          <a:srcRect r="-799" b="12909"/>
          <a:stretch>
            <a:fillRect/>
          </a:stretch>
        </p:blipFill>
        <p:spPr>
          <a:xfrm>
            <a:off x="179512" y="260649"/>
            <a:ext cx="5344142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4077072"/>
            <a:ext cx="3050684" cy="2588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Изображение 103"/>
          <p:cNvPicPr/>
          <p:nvPr/>
        </p:nvPicPr>
        <p:blipFill>
          <a:blip r:embed="rId1" cstate="print"/>
          <a:srcRect r="1822" b="8742"/>
          <a:stretch>
            <a:fillRect/>
          </a:stretch>
        </p:blipFill>
        <p:spPr>
          <a:xfrm>
            <a:off x="21377" y="44624"/>
            <a:ext cx="4464496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" name="Изображение 101"/>
          <p:cNvPicPr/>
          <p:nvPr/>
        </p:nvPicPr>
        <p:blipFill>
          <a:blip r:embed="rId2" cstate="print"/>
          <a:srcRect r="-1711" b="13581"/>
          <a:stretch>
            <a:fillRect/>
          </a:stretch>
        </p:blipFill>
        <p:spPr>
          <a:xfrm>
            <a:off x="4470012" y="2420888"/>
            <a:ext cx="4658127" cy="4335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2" descr="https://www.hobobo.ru/assets/uploads/images/diafilmy/6-kotenok.jpg"/>
          <p:cNvPicPr>
            <a:picLocks noChangeAspect="1" noChangeArrowheads="1"/>
          </p:cNvPicPr>
          <p:nvPr/>
        </p:nvPicPr>
        <p:blipFill>
          <a:blip r:embed="rId1" cstate="print"/>
          <a:srcRect r="210" b="13238"/>
          <a:stretch>
            <a:fillRect/>
          </a:stretch>
        </p:blipFill>
        <p:spPr>
          <a:xfrm>
            <a:off x="309717" y="548680"/>
            <a:ext cx="8510755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Изображение 102"/>
          <p:cNvPicPr/>
          <p:nvPr/>
        </p:nvPicPr>
        <p:blipFill>
          <a:blip r:embed="rId1" cstate="print"/>
          <a:srcRect r="2192" b="14352"/>
          <a:stretch>
            <a:fillRect/>
          </a:stretch>
        </p:blipFill>
        <p:spPr>
          <a:xfrm>
            <a:off x="35496" y="80628"/>
            <a:ext cx="4392488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" name="Изображение 100"/>
          <p:cNvPicPr/>
          <p:nvPr/>
        </p:nvPicPr>
        <p:blipFill>
          <a:blip r:embed="rId2" cstate="print"/>
          <a:srcRect r="-890" b="11882"/>
          <a:stretch>
            <a:fillRect/>
          </a:stretch>
        </p:blipFill>
        <p:spPr>
          <a:xfrm>
            <a:off x="4499992" y="2348880"/>
            <a:ext cx="4468872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43" descr="https://www.hobobo.ru/assets/uploads/images/diafilmy/11-kotenok.jpg"/>
          <p:cNvPicPr>
            <a:picLocks noChangeAspect="1" noChangeArrowheads="1"/>
          </p:cNvPicPr>
          <p:nvPr/>
        </p:nvPicPr>
        <p:blipFill>
          <a:blip r:embed="rId1" cstate="print"/>
          <a:srcRect r="-1372" b="12493"/>
          <a:stretch>
            <a:fillRect/>
          </a:stretch>
        </p:blipFill>
        <p:spPr>
          <a:xfrm>
            <a:off x="136943" y="44624"/>
            <a:ext cx="4570655" cy="4649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" name="Рисунок 25" descr="https://www.hobobo.ru/assets/uploads/images/diafilmy/13-kotenok.jpg"/>
          <p:cNvPicPr>
            <a:picLocks noChangeAspect="1" noChangeArrowheads="1"/>
          </p:cNvPicPr>
          <p:nvPr/>
        </p:nvPicPr>
        <p:blipFill>
          <a:blip r:embed="rId2" cstate="print"/>
          <a:srcRect r="-925" b="12305"/>
          <a:stretch>
            <a:fillRect/>
          </a:stretch>
        </p:blipFill>
        <p:spPr>
          <a:xfrm>
            <a:off x="4644008" y="2241707"/>
            <a:ext cx="4514473" cy="4616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1" descr="https://www.hobobo.ru/assets/uploads/images/diafilmy/16-kotenok.jpg"/>
          <p:cNvPicPr>
            <a:picLocks noChangeAspect="1" noChangeArrowheads="1"/>
          </p:cNvPicPr>
          <p:nvPr/>
        </p:nvPicPr>
        <p:blipFill>
          <a:blip r:embed="rId1" cstate="print"/>
          <a:srcRect r="1744" b="13740"/>
          <a:stretch>
            <a:fillRect/>
          </a:stretch>
        </p:blipFill>
        <p:spPr>
          <a:xfrm>
            <a:off x="107504" y="1146744"/>
            <a:ext cx="4464496" cy="4223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" name="Рисунок 40" descr="https://www.hobobo.ru/assets/uploads/images/diafilmy/18-kotenok.jpg"/>
          <p:cNvPicPr>
            <a:picLocks noChangeAspect="1" noChangeArrowheads="1"/>
          </p:cNvPicPr>
          <p:nvPr/>
        </p:nvPicPr>
        <p:blipFill>
          <a:blip r:embed="rId2" cstate="print"/>
          <a:srcRect r="47" b="13069"/>
          <a:stretch>
            <a:fillRect/>
          </a:stretch>
        </p:blipFill>
        <p:spPr>
          <a:xfrm>
            <a:off x="4572000" y="3573016"/>
            <a:ext cx="4432364" cy="2955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6" descr="https://66.media.tumblr.com/edb2a404a8b3809d6ef9d1d46fccf373/9d0bb7e7d7e4a148-60/s1280x1920/72e23a5816a989dc9bd5b950b8988708e2eaa52c.jpg"/>
          <p:cNvPicPr>
            <a:picLocks noChangeAspect="1" noChangeArrowheads="1"/>
          </p:cNvPicPr>
          <p:nvPr/>
        </p:nvPicPr>
        <p:blipFill>
          <a:blip r:embed="rId3" cstate="print"/>
          <a:srcRect r="1258" b="13438"/>
          <a:stretch>
            <a:fillRect/>
          </a:stretch>
        </p:blipFill>
        <p:spPr>
          <a:xfrm>
            <a:off x="4561413" y="260648"/>
            <a:ext cx="4336420" cy="3066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Рисунок 19" descr="https://www.hobobo.ru/assets/uploads/images/diafilmy/19-kotenok.jpg"/>
          <p:cNvPicPr>
            <a:picLocks noChangeAspect="1" noChangeArrowheads="1"/>
          </p:cNvPicPr>
          <p:nvPr/>
        </p:nvPicPr>
        <p:blipFill>
          <a:blip r:embed="rId1" cstate="print"/>
          <a:srcRect l="136" t="501" r="-503" b="11917"/>
          <a:stretch>
            <a:fillRect/>
          </a:stretch>
        </p:blipFill>
        <p:spPr>
          <a:xfrm>
            <a:off x="107504" y="253256"/>
            <a:ext cx="4392488" cy="4182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" name="Изображение 9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0" y="2348880"/>
            <a:ext cx="4487416" cy="4390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Рисунок 37" descr="https://www.hobobo.ru/assets/uploads/images/diafilmy/22-kotenok.jpg"/>
          <p:cNvPicPr>
            <a:picLocks noChangeAspect="1" noChangeArrowheads="1"/>
          </p:cNvPicPr>
          <p:nvPr/>
        </p:nvPicPr>
        <p:blipFill>
          <a:blip r:embed="rId1" cstate="print"/>
          <a:srcRect r="-1308" b="16051"/>
          <a:stretch>
            <a:fillRect/>
          </a:stretch>
        </p:blipFill>
        <p:spPr>
          <a:xfrm>
            <a:off x="11542" y="3321"/>
            <a:ext cx="4392488" cy="4056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Рисунок 34" descr="https://www.hobobo.ru/assets/uploads/images/diafilmy/23-kotenok.jpg"/>
          <p:cNvPicPr>
            <a:picLocks noChangeAspect="1" noChangeArrowheads="1"/>
          </p:cNvPicPr>
          <p:nvPr/>
        </p:nvPicPr>
        <p:blipFill>
          <a:blip r:embed="rId2" cstate="print"/>
          <a:srcRect r="1035" b="14414"/>
          <a:stretch>
            <a:fillRect/>
          </a:stretch>
        </p:blipFill>
        <p:spPr>
          <a:xfrm>
            <a:off x="4392330" y="2420888"/>
            <a:ext cx="4751670" cy="4349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Замещающее содержимое 100"/>
          <p:cNvPicPr>
            <a:picLocks noChangeAspect="1"/>
          </p:cNvPicPr>
          <p:nvPr/>
        </p:nvPicPr>
        <p:blipFill>
          <a:blip r:embed="rId1" cstate="print"/>
          <a:srcRect l="-252" t="-21" r="157" b="9665"/>
          <a:stretch>
            <a:fillRect/>
          </a:stretch>
        </p:blipFill>
        <p:spPr>
          <a:xfrm>
            <a:off x="20796" y="0"/>
            <a:ext cx="4623211" cy="4963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" name="Рисунок 46" descr="https://www.hobobo.ru/assets/uploads/images/diafilmy/27-kotenok.jpg"/>
          <p:cNvPicPr>
            <a:picLocks noChangeAspect="1" noChangeArrowheads="1"/>
          </p:cNvPicPr>
          <p:nvPr/>
        </p:nvPicPr>
        <p:blipFill>
          <a:blip r:embed="rId2" cstate="print"/>
          <a:srcRect r="809" b="9531"/>
          <a:stretch>
            <a:fillRect/>
          </a:stretch>
        </p:blipFill>
        <p:spPr>
          <a:xfrm>
            <a:off x="4644007" y="1847943"/>
            <a:ext cx="4472845" cy="4987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ЛЕВ НИКОЛАЕВИЧ ТОЛСТОЙ</a:t>
            </a:r>
            <a:br>
              <a:rPr lang="ru-RU" dirty="0"/>
            </a:br>
            <a:endParaRPr lang="ru-RU" dirty="0"/>
          </a:p>
        </p:txBody>
      </p:sp>
      <p:pic>
        <p:nvPicPr>
          <p:cNvPr id="8" name="Содержимое 7" descr="http://gazeta-pensioner.ru/media/k2/items/cache/002e8e491b09a55f1bac8b9f7f969c26_XL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>
          <a:xfrm>
            <a:off x="2123728" y="908720"/>
            <a:ext cx="5184576" cy="5642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51429" y="44427"/>
            <a:ext cx="7786742" cy="4062651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Наш котёнок потянулся,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 нагнулся, два нагнулся,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Лапки в стороны развёл,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как будто бы пошёл.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Головой он повертел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на коврик тихо сел.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https://gas-kvas.com/uploads/posts/2023-02/1676391206_gas-kvas-com-p-detskii-risunok-k-rasskazu-kotenok-tolstog-25.jpg"/>
          <p:cNvPicPr/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078355" y="3778250"/>
            <a:ext cx="4258945" cy="2845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Изображение 99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107315" y="474345"/>
            <a:ext cx="8618220" cy="58140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AppData\Local\Temp\ksohtml10132\wps7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51430" y="116500"/>
            <a:ext cx="8072494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70" descr="https://img.labirint.ru/rcimg/003e10294d7a59b43c8c0ff8482fdc95/1920x1080/comments_pic/1504/1_5ce3cf2432436477b8260ca1a537c52e_1422134161.jpg?1422134806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106998" y="44768"/>
            <a:ext cx="376237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Рисунок 92" descr="https://img.labirint.ru/rcimg/bcbe500d496a7156995403bfb553d4b1/1920x1080/comments_pic/1504/2_562ca6117567065b25f58e2cab76423a_1422134164.jpg?14221348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424680" y="45085"/>
            <a:ext cx="3811270" cy="2223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" name="Рисунок 81" descr="https://img.labirint.ru/rcimg/f67df71973f676efce25ec2c79a224eb/1920x1080/comments_pic/1504/4_912923508e397847bc3b504a76da23c2_1422134171.jpg?14221348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07315" y="2565400"/>
            <a:ext cx="3612515" cy="208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" name="Рисунок 87" descr="https://gas-kvas.com/uploads/posts/2023-02/1676390205_gas-kvas-com-p-lev-nikolaevich-tolstoi-detskii-risunok-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498975" y="2489200"/>
            <a:ext cx="385572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" name="Рисунок 64" descr="https://pochitai-ka.ru/uploads/posts/2022-02/1644481095_kotenok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79070" y="4778375"/>
            <a:ext cx="3540125" cy="2019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Изображение 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24680" y="4725670"/>
            <a:ext cx="4001770" cy="20561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13055"/>
            <a:ext cx="8229600" cy="754380"/>
          </a:xfrm>
        </p:spPr>
        <p:txBody>
          <a:bodyPr>
            <a:normAutofit fontScale="90000"/>
          </a:bodyPr>
          <a:p>
            <a:r>
              <a:rPr lang="ru-RU" altLang="en-US" sz="3110"/>
              <a:t>Лев Толстой открыл школу для крестьянских детей, где сам работал учителем.</a:t>
            </a:r>
            <a:endParaRPr lang="ru-RU" altLang="en-US" sz="311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orient="vert" idx="1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8194" name="Picture 2" descr="C:\Users\1\AppData\Local\Temp\ksohtml10132\wps1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08610" y="1123950"/>
            <a:ext cx="8378190" cy="5448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ru-RU" altLang="en-US"/>
              <a:t>Л. Н. Толстой создал «Азбуку» для обучения детей грамоте.</a:t>
            </a:r>
            <a:endParaRPr lang="ru-RU" altLang="en-US"/>
          </a:p>
        </p:txBody>
      </p:sp>
      <p:pic>
        <p:nvPicPr>
          <p:cNvPr id="4098" name="Picture 2" descr="C:\Users\1\AppData\Local\Temp\ksohtml10132\wps5.png"/>
          <p:cNvPicPr>
            <a:picLocks noChangeAspect="1" noChangeArrowheads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727075" y="1432560"/>
            <a:ext cx="7430770" cy="49485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1\AppData\Local\Temp\ksohtml10132\wps2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57158" y="553912"/>
            <a:ext cx="8072494" cy="6051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1\AppData\Local\Temp\ksohtml10132\wps3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68872" y="214291"/>
            <a:ext cx="8117904" cy="6463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AppData\Local\Temp\ksohtml10132\wps4.pn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42844" y="285728"/>
            <a:ext cx="8627523" cy="61436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en-US" dirty="0" smtClean="0"/>
              <a:t>Отгадаем загадку</a:t>
            </a:r>
            <a:endParaRPr lang="ru-RU" altLang="en-US" dirty="0"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endParaRPr lang="ru-RU" altLang="en-US" dirty="0" smtClean="0"/>
          </a:p>
          <a:p>
            <a:endParaRPr lang="ru-RU" altLang="en-US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 smtClean="0"/>
              <a:t>Он  несется за клубком,</a:t>
            </a:r>
            <a:br>
              <a:rPr lang="ru-RU" sz="3200" dirty="0" smtClean="0"/>
            </a:br>
            <a:r>
              <a:rPr lang="ru-RU" sz="3200" dirty="0" smtClean="0"/>
              <a:t>Дом у нас теперь вверх дном.</a:t>
            </a:r>
            <a:br>
              <a:rPr lang="ru-RU" sz="3200" dirty="0" smtClean="0"/>
            </a:br>
            <a:r>
              <a:rPr lang="ru-RU" sz="3200" dirty="0" smtClean="0"/>
              <a:t>Полосатый,  как тигренок</a:t>
            </a:r>
            <a:br>
              <a:rPr lang="ru-RU" sz="3200" dirty="0" smtClean="0"/>
            </a:br>
            <a:r>
              <a:rPr lang="ru-RU" sz="3200" dirty="0" smtClean="0"/>
              <a:t>Это маленький…</a:t>
            </a:r>
            <a:endParaRPr lang="ru-RU" sz="32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Изображение 99"/>
          <p:cNvPicPr/>
          <p:nvPr/>
        </p:nvPicPr>
        <p:blipFill>
          <a:blip r:embed="rId1" cstate="print"/>
          <a:stretch>
            <a:fillRect/>
          </a:stretch>
        </p:blipFill>
        <p:spPr>
          <a:xfrm>
            <a:off x="323850" y="332740"/>
            <a:ext cx="8618220" cy="58140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396</Words>
  <Application>WPS Presentation</Application>
  <PresentationFormat>Экран (4:3)</PresentationFormat>
  <Paragraphs>20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Arial</vt:lpstr>
      <vt:lpstr>SimSun</vt:lpstr>
      <vt:lpstr>Wingdings</vt:lpstr>
      <vt:lpstr>Microsoft YaHei</vt:lpstr>
      <vt:lpstr>Arial Unicode MS</vt:lpstr>
      <vt:lpstr>Calibri</vt:lpstr>
      <vt:lpstr>Times New Roman</vt:lpstr>
      <vt:lpstr>Тема Office</vt:lpstr>
      <vt:lpstr>PowerPoint 演示文稿</vt:lpstr>
      <vt:lpstr>ЛЕВ НИКОЛАЕВИЧ ТОЛСТОЙ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Отгадаем загадку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Марина Смирнова</cp:lastModifiedBy>
  <cp:revision>37</cp:revision>
  <cp:lastPrinted>2024-03-05T08:10:00Z</cp:lastPrinted>
  <dcterms:created xsi:type="dcterms:W3CDTF">2024-01-31T13:47:00Z</dcterms:created>
  <dcterms:modified xsi:type="dcterms:W3CDTF">2024-03-13T18:10:43Z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BE51533B3FC7440883952B76D7FC9C12_12</vt:lpwstr>
  </property>
  <property fmtid="{D5CDD505-2E9C-101B-9397-08002B2CF9AE}" pid="3" name="KSOProductBuildVer">
    <vt:lpwstr>1049-12.2.0.13489</vt:lpwstr>
  </property>
</Properties>
</file>