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16" r:id="rId10"/>
    <p:sldId id="310" r:id="rId11"/>
    <p:sldId id="311" r:id="rId12"/>
    <p:sldId id="312" r:id="rId13"/>
    <p:sldId id="264" r:id="rId14"/>
    <p:sldId id="309" r:id="rId15"/>
    <p:sldId id="265" r:id="rId16"/>
    <p:sldId id="266" r:id="rId17"/>
    <p:sldId id="267" r:id="rId18"/>
    <p:sldId id="318" r:id="rId19"/>
    <p:sldId id="268" r:id="rId20"/>
    <p:sldId id="269" r:id="rId21"/>
    <p:sldId id="307" r:id="rId22"/>
    <p:sldId id="315" r:id="rId23"/>
    <p:sldId id="317" r:id="rId24"/>
    <p:sldId id="270" r:id="rId25"/>
    <p:sldId id="272" r:id="rId26"/>
    <p:sldId id="273" r:id="rId27"/>
    <p:sldId id="274" r:id="rId28"/>
    <p:sldId id="275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313" r:id="rId39"/>
    <p:sldId id="314" r:id="rId40"/>
    <p:sldId id="287" r:id="rId41"/>
    <p:sldId id="288" r:id="rId42"/>
    <p:sldId id="289" r:id="rId43"/>
    <p:sldId id="290" r:id="rId44"/>
    <p:sldId id="292" r:id="rId45"/>
    <p:sldId id="291" r:id="rId46"/>
    <p:sldId id="293" r:id="rId47"/>
    <p:sldId id="295" r:id="rId48"/>
    <p:sldId id="296" r:id="rId49"/>
    <p:sldId id="298" r:id="rId50"/>
    <p:sldId id="297" r:id="rId51"/>
    <p:sldId id="299" r:id="rId52"/>
    <p:sldId id="308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19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57167"/>
            <a:ext cx="7772400" cy="78581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 «В мире животных»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Лена\Рабочий стол\в мире животны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85" y="1428736"/>
            <a:ext cx="8878715" cy="5262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472" y="857232"/>
            <a:ext cx="7929618" cy="5572164"/>
          </a:xfrm>
        </p:spPr>
        <p:txBody>
          <a:bodyPr>
            <a:normAutofit/>
          </a:bodyPr>
          <a:lstStyle/>
          <a:p>
            <a:r>
              <a:rPr lang="ru-RU" sz="2900" b="1" u="sng" dirty="0" smtClean="0"/>
              <a:t>Беседы: </a:t>
            </a:r>
            <a:r>
              <a:rPr lang="ru-RU" sz="2900" b="1" dirty="0" smtClean="0"/>
              <a:t>«Дикие животные», «Домашние животные».</a:t>
            </a:r>
            <a:r>
              <a:rPr lang="ru-RU" sz="2900" dirty="0" smtClean="0"/>
              <a:t> </a:t>
            </a:r>
            <a:endParaRPr lang="ru-RU" dirty="0"/>
          </a:p>
        </p:txBody>
      </p:sp>
      <p:pic>
        <p:nvPicPr>
          <p:cNvPr id="3" name="Рисунок 2" descr="C:\Documents and Settings\Лена\Мои документы\Downloads\WhatsApp Image 2016-11-15 at 19.23.45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00240"/>
            <a:ext cx="7072362" cy="429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472" y="857232"/>
            <a:ext cx="7929618" cy="5572164"/>
          </a:xfrm>
        </p:spPr>
        <p:txBody>
          <a:bodyPr>
            <a:normAutofit/>
          </a:bodyPr>
          <a:lstStyle/>
          <a:p>
            <a:r>
              <a:rPr lang="ru-RU" sz="2900" b="1" u="sng" dirty="0" smtClean="0"/>
              <a:t>Беседы: </a:t>
            </a:r>
            <a:r>
              <a:rPr lang="ru-RU" sz="2900" b="1" dirty="0" smtClean="0"/>
              <a:t>«Дикие животные», «Домашние животные».</a:t>
            </a:r>
            <a:r>
              <a:rPr lang="ru-RU" sz="2900" dirty="0" smtClean="0"/>
              <a:t> </a:t>
            </a:r>
            <a:endParaRPr lang="ru-RU" dirty="0"/>
          </a:p>
        </p:txBody>
      </p:sp>
      <p:pic>
        <p:nvPicPr>
          <p:cNvPr id="5" name="Рисунок 4" descr="F:\дет.сад\20161007_0926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7786741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472" y="857232"/>
            <a:ext cx="7929618" cy="5572164"/>
          </a:xfrm>
        </p:spPr>
        <p:txBody>
          <a:bodyPr>
            <a:normAutofit/>
          </a:bodyPr>
          <a:lstStyle/>
          <a:p>
            <a:r>
              <a:rPr lang="ru-RU" sz="2900" b="1" u="sng" dirty="0" smtClean="0"/>
              <a:t>Беседы: </a:t>
            </a:r>
            <a:r>
              <a:rPr lang="ru-RU" sz="2900" b="1" dirty="0" smtClean="0"/>
              <a:t>«Дикие животные», «Домашние животные».</a:t>
            </a:r>
            <a:r>
              <a:rPr lang="ru-RU" sz="2900" dirty="0" smtClean="0"/>
              <a:t> </a:t>
            </a:r>
            <a:endParaRPr lang="ru-RU" dirty="0"/>
          </a:p>
        </p:txBody>
      </p:sp>
      <p:pic>
        <p:nvPicPr>
          <p:cNvPr id="6" name="Рисунок 5" descr="F:\дет.сад\20161007_0922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814393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472" y="1214422"/>
            <a:ext cx="7715304" cy="4572000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Рассматривание книг, иллюстраций, домашних альбомов о животных . </a:t>
            </a:r>
            <a:r>
              <a:rPr lang="ru-RU" dirty="0" smtClean="0"/>
              <a:t>Задачи: Развить у детей интерес к изучению животного мира.</a:t>
            </a:r>
          </a:p>
          <a:p>
            <a:r>
              <a:rPr lang="ru-RU" dirty="0" smtClean="0"/>
              <a:t>2. Составление рассказа по картине «Лиса с лисятами». Задачи: Развивать связную речь, активизировать глагольный словарь и словарь признаков.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C:\Documents and Settings\Лена\Мои документы\Downloads\WhatsApp Image 2016-11-15 at 19.20.34.jpe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4511" r="12695"/>
          <a:stretch>
            <a:fillRect/>
          </a:stretch>
        </p:blipFill>
        <p:spPr bwMode="auto">
          <a:xfrm>
            <a:off x="785786" y="857232"/>
            <a:ext cx="7643866" cy="557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158" y="857232"/>
            <a:ext cx="8501122" cy="78581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/>
              <a:t>Составление рассказа по картине «Лиса с лисятами». </a:t>
            </a:r>
          </a:p>
          <a:p>
            <a:pPr algn="just">
              <a:buNone/>
            </a:pPr>
            <a:r>
              <a:rPr lang="ru-RU" sz="1800" dirty="0" smtClean="0"/>
              <a:t>Задачи: Развивать связную речь, активизировать глагольный словарь и словарь признаков. </a:t>
            </a:r>
            <a:endParaRPr lang="ru-RU" sz="1800" dirty="0"/>
          </a:p>
        </p:txBody>
      </p:sp>
      <p:pic>
        <p:nvPicPr>
          <p:cNvPr id="6" name="Рисунок 5" descr="F:\дет.сад\20161014_1535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16"/>
            <a:ext cx="900115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14348" y="1000108"/>
            <a:ext cx="7715304" cy="52864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Сюжетно-ролевые игры.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Задачи:</a:t>
            </a:r>
            <a:r>
              <a:rPr lang="ru-RU" i="1" dirty="0" smtClean="0"/>
              <a:t> </a:t>
            </a:r>
            <a:r>
              <a:rPr lang="ru-RU" dirty="0" smtClean="0"/>
              <a:t> Способствовать реализации потребности детей в двигательной активности, развивать физические качества, пластику тела, творчество.</a:t>
            </a:r>
          </a:p>
          <a:p>
            <a:r>
              <a:rPr lang="ru-RU" dirty="0" smtClean="0"/>
              <a:t> «Зоопарк». </a:t>
            </a:r>
          </a:p>
          <a:p>
            <a:r>
              <a:rPr lang="ru-RU" dirty="0" smtClean="0"/>
              <a:t>"Ферма", </a:t>
            </a:r>
          </a:p>
          <a:p>
            <a:r>
              <a:rPr lang="ru-RU" dirty="0" smtClean="0"/>
              <a:t>"Ветеринарная Клиника", </a:t>
            </a:r>
          </a:p>
          <a:p>
            <a:r>
              <a:rPr lang="ru-RU" dirty="0" smtClean="0"/>
              <a:t>"В зоомагазине".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14348" y="1000108"/>
            <a:ext cx="7929618" cy="4572000"/>
          </a:xfrm>
        </p:spPr>
        <p:txBody>
          <a:bodyPr/>
          <a:lstStyle/>
          <a:p>
            <a:pPr algn="ctr"/>
            <a:r>
              <a:rPr lang="ru-RU" b="1" dirty="0" smtClean="0"/>
              <a:t>Игры - драматизации </a:t>
            </a:r>
            <a:endParaRPr lang="ru-RU" dirty="0" smtClean="0"/>
          </a:p>
          <a:p>
            <a:pPr>
              <a:buNone/>
            </a:pPr>
            <a:r>
              <a:rPr lang="ru-RU" sz="1800" dirty="0" smtClean="0"/>
              <a:t>Задачи: развивать умение детей эмоционально воспринимать образное содержание сказки, передавать характерные особенности животных.</a:t>
            </a:r>
          </a:p>
          <a:p>
            <a:r>
              <a:rPr lang="ru-RU" b="1" dirty="0" smtClean="0"/>
              <a:t> </a:t>
            </a:r>
            <a:r>
              <a:rPr lang="ru-RU" sz="1800" b="1" dirty="0" smtClean="0"/>
              <a:t>«Телефон»</a:t>
            </a:r>
            <a:r>
              <a:rPr lang="ru-RU" sz="1800" dirty="0" smtClean="0"/>
              <a:t> по мотивам сказки К.Чуковского.</a:t>
            </a:r>
          </a:p>
        </p:txBody>
      </p:sp>
      <p:pic>
        <p:nvPicPr>
          <p:cNvPr id="5" name="Рисунок 4" descr="F:\дет.сад\IMG-20161012-WA00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457203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ет.сад\IMG-20161012-WA0012.jpg"/>
          <p:cNvPicPr/>
          <p:nvPr/>
        </p:nvPicPr>
        <p:blipFill>
          <a:blip r:embed="rId3" cstate="print"/>
          <a:srcRect l="10774" t="3202" r="19904"/>
          <a:stretch>
            <a:fillRect/>
          </a:stretch>
        </p:blipFill>
        <p:spPr bwMode="auto">
          <a:xfrm>
            <a:off x="5143504" y="3571876"/>
            <a:ext cx="3643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14348" y="1000108"/>
            <a:ext cx="7929618" cy="4572000"/>
          </a:xfrm>
        </p:spPr>
        <p:txBody>
          <a:bodyPr/>
          <a:lstStyle/>
          <a:p>
            <a:pPr algn="ctr"/>
            <a:r>
              <a:rPr lang="ru-RU" b="1" dirty="0" smtClean="0"/>
              <a:t>Игры - драматизации </a:t>
            </a:r>
            <a:endParaRPr lang="ru-RU" dirty="0" smtClean="0"/>
          </a:p>
          <a:p>
            <a:pPr>
              <a:buNone/>
            </a:pPr>
            <a:r>
              <a:rPr lang="ru-RU" sz="1800" dirty="0" smtClean="0"/>
              <a:t>Задачи: продолжать развивать умение детей эмоционально воспринимать образное содержание сказки, передавать характерные особенности животных. </a:t>
            </a:r>
            <a:r>
              <a:rPr lang="ru-RU" b="1" dirty="0" smtClean="0"/>
              <a:t> </a:t>
            </a:r>
            <a:r>
              <a:rPr lang="ru-RU" sz="1800" b="1" dirty="0" smtClean="0"/>
              <a:t>«</a:t>
            </a:r>
            <a:r>
              <a:rPr lang="ru-RU" sz="1800" b="1" dirty="0" err="1" smtClean="0"/>
              <a:t>Лесичка</a:t>
            </a:r>
            <a:r>
              <a:rPr lang="ru-RU" sz="1800" b="1" dirty="0" smtClean="0"/>
              <a:t> –сестричка и серый волк»</a:t>
            </a:r>
            <a:endParaRPr lang="ru-RU" sz="1800" dirty="0" smtClean="0"/>
          </a:p>
        </p:txBody>
      </p:sp>
      <p:pic>
        <p:nvPicPr>
          <p:cNvPr id="7" name="Рисунок 6" descr="C:\Documents and Settings\Лена\Мои документы\Downloads\WhatsApp Image 2016-11-16 at 22.19.5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571744"/>
            <a:ext cx="600079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34" y="1000108"/>
            <a:ext cx="8115328" cy="50006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Дидактические  игры:</a:t>
            </a:r>
            <a:r>
              <a:rPr lang="ru-RU" dirty="0" smtClean="0"/>
              <a:t> Задачи: способствовать обогащению и углублению знаний детей о домашних и диких животных (внешний вид, пища, условия жизни); развитию умения устанавливать связи между образом жизни диких животных и домашних животных; воспитывать заботливое отношение к животным. </a:t>
            </a:r>
          </a:p>
          <a:p>
            <a:r>
              <a:rPr lang="ru-RU" dirty="0" smtClean="0"/>
              <a:t>- «Семья диких животных»; </a:t>
            </a:r>
          </a:p>
          <a:p>
            <a:r>
              <a:rPr lang="ru-RU" dirty="0" smtClean="0"/>
              <a:t>-«Семья домашних животных»; </a:t>
            </a:r>
          </a:p>
          <a:p>
            <a:r>
              <a:rPr lang="ru-RU" dirty="0" smtClean="0"/>
              <a:t>-«Угадай чей хвост»; </a:t>
            </a:r>
          </a:p>
          <a:p>
            <a:r>
              <a:rPr lang="ru-RU" dirty="0" smtClean="0"/>
              <a:t>- «Кто как голос подаёт»;</a:t>
            </a:r>
          </a:p>
          <a:p>
            <a:r>
              <a:rPr lang="ru-RU" dirty="0" smtClean="0"/>
              <a:t>-«Кто что ест?»;</a:t>
            </a:r>
          </a:p>
          <a:p>
            <a:r>
              <a:rPr lang="ru-RU" dirty="0" smtClean="0"/>
              <a:t>-«Назови детёнышей»;</a:t>
            </a:r>
          </a:p>
          <a:p>
            <a:r>
              <a:rPr lang="ru-RU" dirty="0" smtClean="0"/>
              <a:t> -«Назови родителей»;</a:t>
            </a:r>
          </a:p>
          <a:p>
            <a:r>
              <a:rPr lang="ru-RU" dirty="0" smtClean="0"/>
              <a:t>- «Чья тень».</a:t>
            </a:r>
          </a:p>
          <a:p>
            <a:r>
              <a:rPr lang="ru-RU" dirty="0" smtClean="0"/>
              <a:t>-«Чей дом?».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92333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</a:t>
            </a:r>
            <a:r>
              <a:rPr lang="ru-RU" sz="12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чреждения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 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 города Ейска МО</a:t>
            </a:r>
            <a:r>
              <a:rPr lang="ru-RU" sz="12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Ейский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ТЕМЕ «В МИРЕ ЖИВОТНЫХ»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 средней группе)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 реализации проекта: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срочный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03.10.23018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по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30.12.2018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г.)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подготовил: воспитатель 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Гомзикова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Алла Евгеньевна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г.Ейск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28662" y="928670"/>
            <a:ext cx="7858180" cy="895344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Дидактическая игра «Кто что есть?»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F:\дет.сад\IMG-20161012-WA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4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ет.сад\IMG-20161012-WA0007.jpg"/>
          <p:cNvPicPr/>
          <p:nvPr/>
        </p:nvPicPr>
        <p:blipFill>
          <a:blip r:embed="rId3" cstate="print"/>
          <a:srcRect l="2591" r="15330"/>
          <a:stretch>
            <a:fillRect/>
          </a:stretch>
        </p:blipFill>
        <p:spPr bwMode="auto">
          <a:xfrm>
            <a:off x="3714744" y="1571612"/>
            <a:ext cx="5214974" cy="436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28662" y="928670"/>
            <a:ext cx="7858180" cy="895344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Дидактическая игра «Чей хвост?»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C:\Documents and Settings\Лена\Мои документы\Downloads\WhatsApp Image 2016-11-15 at 19.22.2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728667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34" y="928670"/>
            <a:ext cx="8286808" cy="500066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Дидактическая игра «Кто как голос подает?»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F:\DCIM\101MSDCF\DSC058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764386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34" y="928670"/>
            <a:ext cx="8286808" cy="500066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Дидактическая игра «Чья тень?»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Documents and Settings\Лена\Мои документы\Downloads\WhatsApp Image 2016-11-16 at 22.19.23.jpeg"/>
          <p:cNvPicPr/>
          <p:nvPr/>
        </p:nvPicPr>
        <p:blipFill>
          <a:blip r:embed="rId2" cstate="print"/>
          <a:srcRect l="18875" r="4042"/>
          <a:stretch>
            <a:fillRect/>
          </a:stretch>
        </p:blipFill>
        <p:spPr bwMode="auto">
          <a:xfrm>
            <a:off x="1714480" y="1428736"/>
            <a:ext cx="607223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34" y="928670"/>
            <a:ext cx="8358246" cy="5319730"/>
          </a:xfrm>
        </p:spPr>
        <p:txBody>
          <a:bodyPr>
            <a:normAutofit/>
          </a:bodyPr>
          <a:lstStyle/>
          <a:p>
            <a:r>
              <a:rPr lang="ru-RU" b="1" dirty="0" smtClean="0"/>
              <a:t>Чтение художественной литературы: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 Поддерживать интерес к сказкам; закрепить знания о домашних животных;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«Детки в клетке» С. Маршак . Задачи: Продолжать развивать умение детей слушать большие по объему стихотворные произведения, отвечать на вопросы; закрепить знания о диких животных.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«Телефон» К.Чуковский;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-«Айболит» К.Чуковский;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«Котенок и щенок» 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Кисилева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28596" y="928670"/>
            <a:ext cx="8258204" cy="107157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русской народной сказки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«Лисичка-сестричка и Волк»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Задачи: Познакомить с особенностями передачи образов животных в русских народных сказках.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Documents and Settings\Лена\Мои документы\Downloads\WhatsApp Image 2016-11-16 at 22.19.43.jpeg"/>
          <p:cNvPicPr/>
          <p:nvPr/>
        </p:nvPicPr>
        <p:blipFill>
          <a:blip r:embed="rId2" cstate="print"/>
          <a:srcRect r="17360"/>
          <a:stretch>
            <a:fillRect/>
          </a:stretch>
        </p:blipFill>
        <p:spPr bwMode="auto">
          <a:xfrm>
            <a:off x="1857356" y="2071678"/>
            <a:ext cx="542928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389120"/>
          </a:xfrm>
        </p:spPr>
        <p:txBody>
          <a:bodyPr/>
          <a:lstStyle/>
          <a:p>
            <a:r>
              <a:rPr lang="ru-RU" dirty="0" smtClean="0"/>
              <a:t>Заучивание </a:t>
            </a:r>
            <a:r>
              <a:rPr lang="ru-RU" dirty="0" err="1" smtClean="0"/>
              <a:t>потешки</a:t>
            </a:r>
            <a:r>
              <a:rPr lang="ru-RU" dirty="0" smtClean="0"/>
              <a:t> «Зайчишка-трусишка...». Задачи: Развивать выразительность речи.</a:t>
            </a:r>
          </a:p>
          <a:p>
            <a:r>
              <a:rPr lang="ru-RU" dirty="0" smtClean="0"/>
              <a:t>-Заучивание </a:t>
            </a:r>
            <a:r>
              <a:rPr lang="ru-RU" dirty="0" err="1" smtClean="0"/>
              <a:t>потешки</a:t>
            </a:r>
            <a:r>
              <a:rPr lang="ru-RU" dirty="0" smtClean="0"/>
              <a:t> «Сидит белка на тележке». Задачи: Расширить словарь прилагательных и существительных по теме.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71438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Рассказывание детей на тему: "Мое любимое животное"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дет.сад\IMG-20161005-WA00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428736"/>
            <a:ext cx="314327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5-WA0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00174"/>
            <a:ext cx="350046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229600" cy="438912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-Рассказывание детей на тему: "Мое любимое животное".</a:t>
            </a:r>
          </a:p>
          <a:p>
            <a:r>
              <a:rPr lang="ru-RU" dirty="0" smtClean="0"/>
              <a:t>- Выставка книг по теме «Дикие животные». Задачи: Формировать интерес к книгам. Объяснить, как важны в книге рисунки; показать, как много интересного можно узнать, рассматривая книжные иллюстрации.</a:t>
            </a:r>
          </a:p>
          <a:p>
            <a:r>
              <a:rPr lang="ru-RU" dirty="0" smtClean="0"/>
              <a:t>  -Стих: “Домашние животные”.</a:t>
            </a:r>
            <a:br>
              <a:rPr lang="ru-RU" dirty="0" smtClean="0"/>
            </a:br>
            <a:r>
              <a:rPr lang="ru-RU" dirty="0" smtClean="0"/>
              <a:t>  -Пословицы: Кошке игрушки, а мышке слезки. Корова на дворе – еда на столе. Собака человеку неизменный друг. Конь бежит – земля дрожит. Корову палкой бить - молока не пить. Старая собака понапрасну не лает. Через силу и конь не скачет.</a:t>
            </a:r>
            <a:br>
              <a:rPr lang="ru-RU" dirty="0" smtClean="0"/>
            </a:br>
            <a:r>
              <a:rPr lang="ru-RU" dirty="0" smtClean="0"/>
              <a:t>  -Загадки про домашних животных;</a:t>
            </a:r>
            <a:br>
              <a:rPr lang="ru-RU" dirty="0" smtClean="0"/>
            </a:br>
            <a:r>
              <a:rPr lang="ru-RU" dirty="0" smtClean="0"/>
              <a:t>  -</a:t>
            </a:r>
            <a:r>
              <a:rPr lang="ru-RU" dirty="0" err="1" smtClean="0"/>
              <a:t>Физминутки</a:t>
            </a:r>
            <a:r>
              <a:rPr lang="ru-RU" dirty="0" smtClean="0"/>
              <a:t>: “Корова”, “Козочка”, “Кошка”, “Котик”;</a:t>
            </a:r>
            <a:br>
              <a:rPr lang="ru-RU" dirty="0" smtClean="0"/>
            </a:br>
            <a:r>
              <a:rPr lang="ru-RU" dirty="0" smtClean="0"/>
              <a:t>  -Пальчиковая гимнастика: “Два козлика”, “Поросята”; " Котята"</a:t>
            </a:r>
            <a:br>
              <a:rPr lang="ru-RU" dirty="0" smtClean="0"/>
            </a:br>
            <a:r>
              <a:rPr lang="ru-RU" dirty="0" smtClean="0"/>
              <a:t>  -Считалки: “Шла коза по мостику”, “Конь ретивый”, “Свинка ходит по бору”;</a:t>
            </a:r>
            <a:br>
              <a:rPr lang="ru-RU" dirty="0" smtClean="0"/>
            </a:br>
            <a:r>
              <a:rPr lang="ru-RU" dirty="0" smtClean="0"/>
              <a:t>  -</a:t>
            </a:r>
            <a:r>
              <a:rPr lang="ru-RU" dirty="0" err="1" smtClean="0"/>
              <a:t>Потешки</a:t>
            </a:r>
            <a:r>
              <a:rPr lang="ru-RU" dirty="0" smtClean="0"/>
              <a:t>: “Привяжу я козликов к белой березке”, “Уж как я ль мою коровушку люблю!”.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229600" cy="128588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ИЗО деятельность: </a:t>
            </a:r>
            <a:r>
              <a:rPr lang="ru-RU" dirty="0" smtClean="0"/>
              <a:t>Задачи: формировать умение рисовать животных, передавая их характерные особенности. Развивать воображение.</a:t>
            </a:r>
          </a:p>
          <a:p>
            <a:pPr algn="ctr">
              <a:buNone/>
            </a:pPr>
            <a:r>
              <a:rPr lang="ru-RU" sz="4100" dirty="0" smtClean="0"/>
              <a:t>Рисование: </a:t>
            </a:r>
            <a:r>
              <a:rPr lang="ru-RU" sz="4100" b="1" dirty="0" smtClean="0"/>
              <a:t>"Лошадка" </a:t>
            </a:r>
            <a:r>
              <a:rPr lang="ru-RU" sz="4100" dirty="0" smtClean="0"/>
              <a:t>(дымковский узор)</a:t>
            </a:r>
            <a:endParaRPr lang="ru-RU" sz="4100" dirty="0"/>
          </a:p>
        </p:txBody>
      </p:sp>
      <p:pic>
        <p:nvPicPr>
          <p:cNvPr id="4" name="Рисунок 3" descr="F:\дет.сад\IMG-20161007-WA0021.jpg"/>
          <p:cNvPicPr/>
          <p:nvPr/>
        </p:nvPicPr>
        <p:blipFill>
          <a:blip r:embed="rId2" cstate="print"/>
          <a:srcRect l="13123"/>
          <a:stretch>
            <a:fillRect/>
          </a:stretch>
        </p:blipFill>
        <p:spPr bwMode="auto">
          <a:xfrm>
            <a:off x="214282" y="2357430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7-WA00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214686"/>
            <a:ext cx="4534422" cy="291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57158" y="571480"/>
            <a:ext cx="835824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проекта:</a:t>
            </a:r>
            <a:endParaRPr kumimoji="0" lang="ru-RU" sz="2800" b="0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Дошкольное детство – это  важный этап в воспитании внимательного, чуткого, заботливого ребенка, способного познавать окружающий мир и себя в нем. Задача  педагога формировать нравственные чувства и оценки, развивать восприятие окружающего мира.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Рассчитывая, что благодаря разработке и внедрению проекта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«В мире животных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дети познакомятся с описанием жизни, повадок животных в природе; получат достоверные знания о животном мире; обогатится их речь.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:\дет.сад\IMG-20161007-WA001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90011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50006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Рисование «Зайчик под ёлочкой»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229600" cy="128588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/>
              <a:t>Рисование «Белочка с грибом».</a:t>
            </a:r>
            <a:r>
              <a:rPr lang="ru-RU" dirty="0" smtClean="0"/>
              <a:t> Задачи: Продолжать учить в процессе рисования передавать характерные особенности внешнего вида животных.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56482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00B050"/>
                </a:solidFill>
              </a:rPr>
              <a:t>Аппликация: «Овечка»</a:t>
            </a: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 descr="C:\Documents and Settings\Лена\Мои документы\Downloads\WhatsApp Image 2016-10-28 at 19.00.17 (1)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428868"/>
            <a:ext cx="214314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Лена\Мои документы\Downloads\WhatsApp Image 2016-10-28 at 19.00.24 (1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2214554"/>
            <a:ext cx="207170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Лена\Мои документы\Downloads\WhatsApp Image 2016-10-28 at 18.59.22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928802"/>
            <a:ext cx="37147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Лена\Мои документы\Downloads\WhatsApp Image 2016-10-28 at 18.58.33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357694"/>
            <a:ext cx="378621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85057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Раскраски: «Мамы и малыши», «Домашние животные»</a:t>
            </a:r>
          </a:p>
          <a:p>
            <a:endParaRPr lang="ru-RU" dirty="0"/>
          </a:p>
        </p:txBody>
      </p:sp>
      <p:pic>
        <p:nvPicPr>
          <p:cNvPr id="4" name="Рисунок 3" descr="C:\Documents and Settings\Лена\Мои документы\Downloads\WhatsApp Image 2016-11-15 at 19.22.46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785818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50006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Лепка: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«Ежики в лесу»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F:\дет.сад\IMG-20161007-WA0041.jpg"/>
          <p:cNvPicPr/>
          <p:nvPr/>
        </p:nvPicPr>
        <p:blipFill>
          <a:blip r:embed="rId2" cstate="print"/>
          <a:srcRect l="1759" t="12315" r="12272"/>
          <a:stretch>
            <a:fillRect/>
          </a:stretch>
        </p:blipFill>
        <p:spPr bwMode="auto">
          <a:xfrm>
            <a:off x="571472" y="1643050"/>
            <a:ext cx="41434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7-WA0042.jpg"/>
          <p:cNvPicPr/>
          <p:nvPr/>
        </p:nvPicPr>
        <p:blipFill>
          <a:blip r:embed="rId3" cstate="print"/>
          <a:srcRect t="3941" r="14776"/>
          <a:stretch>
            <a:fillRect/>
          </a:stretch>
        </p:blipFill>
        <p:spPr bwMode="auto">
          <a:xfrm>
            <a:off x="4929190" y="1714488"/>
            <a:ext cx="385765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ет.сад\IMG-20161017-WA0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286256"/>
            <a:ext cx="435771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00108"/>
            <a:ext cx="8229600" cy="63626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Лепка «Черепашка»</a:t>
            </a:r>
            <a:endParaRPr lang="ru-RU" b="1" dirty="0"/>
          </a:p>
        </p:txBody>
      </p:sp>
      <p:pic>
        <p:nvPicPr>
          <p:cNvPr id="4" name="Рисунок 3" descr="F:\дет.сад\IMG-20161018-WA00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928802"/>
            <a:ext cx="3444000" cy="193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18-WA0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428736"/>
            <a:ext cx="250033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ет.сад\IMG-20161018-WA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71612"/>
            <a:ext cx="278608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ет.сад\IMG-20161017-WA00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357694"/>
            <a:ext cx="3143272" cy="174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49338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Лепка «Пингвин»</a:t>
            </a:r>
            <a:endParaRPr lang="ru-RU" b="1" dirty="0"/>
          </a:p>
        </p:txBody>
      </p:sp>
      <p:pic>
        <p:nvPicPr>
          <p:cNvPr id="4" name="Рисунок 3" descr="F:\дет.сад\IMG-20161008-WA00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7858180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На участке был создан уголок по мотивам сказки «Маша и медведь»</a:t>
            </a:r>
            <a:endParaRPr lang="ru-RU" sz="3200" b="1" dirty="0"/>
          </a:p>
        </p:txBody>
      </p:sp>
      <p:pic>
        <p:nvPicPr>
          <p:cNvPr id="4" name="Содержимое 3" descr="F:\дет.сад\20160912_0738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pic>
        <p:nvPicPr>
          <p:cNvPr id="4" name="Содержимое 3" descr="F:\дет.сад\20160912_07390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3"/>
            <a:ext cx="8715436" cy="511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85786" y="1571612"/>
            <a:ext cx="8001056" cy="4572000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/>
              <a:t>ЦЕЛЬ ПРОЕКТА:</a:t>
            </a:r>
          </a:p>
          <a:p>
            <a:pPr>
              <a:buNone/>
            </a:pPr>
            <a:r>
              <a:rPr lang="ru-RU" b="1" dirty="0" smtClean="0"/>
              <a:t> </a:t>
            </a:r>
            <a:r>
              <a:rPr lang="ru-RU" sz="4000" dirty="0" smtClean="0"/>
              <a:t>познакомить детей с</a:t>
            </a:r>
          </a:p>
          <a:p>
            <a:pPr>
              <a:buNone/>
            </a:pPr>
            <a:r>
              <a:rPr lang="ru-RU" sz="4000" dirty="0" smtClean="0"/>
              <a:t>многообразием животного мира нашей планеты.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2754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Хороводная игра «Шла коза по лесу….»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дет.сад\IMG-20161018-WA0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8143932" cy="47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9338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Подвижная игра «Кот и мышка»</a:t>
            </a:r>
            <a:endParaRPr lang="ru-RU" b="1" dirty="0"/>
          </a:p>
        </p:txBody>
      </p:sp>
      <p:pic>
        <p:nvPicPr>
          <p:cNvPr id="4" name="Рисунок 3" descr="F:\дет.сад\IMG-20161018-WA0005.jpg"/>
          <p:cNvPicPr/>
          <p:nvPr/>
        </p:nvPicPr>
        <p:blipFill>
          <a:blip r:embed="rId2" cstate="print"/>
          <a:srcRect t="13054" r="26916"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229600" cy="642942"/>
          </a:xfrm>
        </p:spPr>
        <p:txBody>
          <a:bodyPr/>
          <a:lstStyle/>
          <a:p>
            <a:pPr algn="ctr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"Домашние животные"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Лена\Мои документы\Downloads\WhatsApp Image 2016-11-15 at 19.21.4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000108"/>
            <a:ext cx="342902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2571768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Работа с родителями: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 smtClean="0"/>
              <a:t>Консультация по теме: "Животные холодных стран"</a:t>
            </a:r>
            <a:r>
              <a:rPr lang="ru-RU" dirty="0" smtClean="0"/>
              <a:t> Родителям </a:t>
            </a:r>
            <a:r>
              <a:rPr lang="ru-RU" u="sng" dirty="0" smtClean="0"/>
              <a:t>рекомендуется</a:t>
            </a:r>
            <a:r>
              <a:rPr lang="ru-RU" dirty="0" smtClean="0"/>
              <a:t>: -показать ребенку картинки с изображением животных, живущих на </a:t>
            </a:r>
            <a:r>
              <a:rPr lang="ru-RU" u="sng" dirty="0" smtClean="0"/>
              <a:t>Севере</a:t>
            </a:r>
            <a:r>
              <a:rPr lang="ru-RU" dirty="0" smtClean="0"/>
              <a:t>: белого медведя, песца, моржа, северного оленя, кита, ;рассказать об их внешних признаках, характерных поводках;</a:t>
            </a:r>
          </a:p>
          <a:p>
            <a:r>
              <a:rPr lang="ru-RU" dirty="0" smtClean="0"/>
              <a:t>-спросить у ребенка, какие дикие животные живут там, где холодно, чем они питаются, каких из этих животных можно увидеть в зоопарке;</a:t>
            </a:r>
          </a:p>
          <a:p>
            <a:r>
              <a:rPr lang="ru-RU" dirty="0" smtClean="0"/>
              <a:t>-вместе с ребенком посетить зоопарк.</a:t>
            </a:r>
          </a:p>
          <a:p>
            <a:r>
              <a:rPr lang="ru-RU" b="1" dirty="0" smtClean="0"/>
              <a:t>Консультация «Влияние животных на полноценное развитие личности ребенка</a:t>
            </a:r>
            <a:r>
              <a:rPr lang="ru-RU" dirty="0" smtClean="0"/>
              <a:t>». Задачи: Активизировать знания родителей об особенностях влияния животных на полноценное развитие детей. </a:t>
            </a:r>
          </a:p>
          <a:p>
            <a:r>
              <a:rPr lang="ru-RU" b="1" dirty="0" smtClean="0"/>
              <a:t>Оформление папок передвижек «Домашние животные». </a:t>
            </a:r>
            <a:r>
              <a:rPr lang="ru-RU" dirty="0" smtClean="0"/>
              <a:t>Задачи:  Просвещать родителей: размещать статьи, рекомендации по реализации проекта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D:\фото для проекта\DSC063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214686"/>
            <a:ext cx="435771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 для проекта\DSC063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3429000"/>
            <a:ext cx="371477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6362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Родители изготавливали маски для детей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дет.сад\IMG-20161009-WA00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235745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9-WA00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857364"/>
            <a:ext cx="242889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ет.сад\IMG-20161009-WA0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857364"/>
            <a:ext cx="250033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100013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/>
              <a:t>Выставка «Маски животных»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Задачи:  Продолжать привлекать родителей к совместной изобразительной деятельности дома, активизация творчества родителей и детей. Познакомить с различными </a:t>
            </a:r>
            <a:r>
              <a:rPr lang="ru-RU" dirty="0" err="1" smtClean="0"/>
              <a:t>изоматериалами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F:\дет.сад\IMG-20161010-WA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8643998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38912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Совместная деятельность детей и родителей по созданию поделок «Лесные жители»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200" dirty="0" smtClean="0"/>
              <a:t>Задачи: Развивать систему продуктивного взаимодействия между участниками образовательного процесса. Уметь применять полученные знания в самостоятельной творческой деятельности.</a:t>
            </a:r>
            <a:endParaRPr lang="ru-RU" sz="3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«Улитки» </a:t>
            </a:r>
            <a:endParaRPr lang="ru-RU" dirty="0"/>
          </a:p>
        </p:txBody>
      </p:sp>
      <p:pic>
        <p:nvPicPr>
          <p:cNvPr id="4" name="Содержимое 3" descr="F:\дет.сад\IMG-20161018-WA00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3292078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18-WA0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428736"/>
            <a:ext cx="3374939" cy="449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Поделка и рисунок «Осенний парк»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дет.сад\IMG-20161018-WA0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785818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рисунок «Осенний парк»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F:\дет.сад\IMG-20161018-WA00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571744"/>
            <a:ext cx="29302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18-WA00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928802"/>
            <a:ext cx="592935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85786" y="857232"/>
            <a:ext cx="7858180" cy="557216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ЗАДАЧИ ПРОЕКТА: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sz="2900" dirty="0" smtClean="0"/>
              <a:t>-расширить представления о многообразии животного мира в естественных природных условиях и приспособлении к своей среде обитания.</a:t>
            </a:r>
          </a:p>
          <a:p>
            <a:r>
              <a:rPr lang="ru-RU" sz="2900" dirty="0" smtClean="0"/>
              <a:t>-воспитывать интерес к живой природе, развивать любознательность.</a:t>
            </a:r>
          </a:p>
          <a:p>
            <a:r>
              <a:rPr lang="ru-RU" sz="2900" dirty="0" smtClean="0"/>
              <a:t>-формировать умение детей делать выводы.</a:t>
            </a:r>
          </a:p>
          <a:p>
            <a:r>
              <a:rPr lang="ru-RU" sz="2900" dirty="0" smtClean="0"/>
              <a:t>-активизировать совместную деятельность родителей и детей.</a:t>
            </a:r>
          </a:p>
          <a:p>
            <a:r>
              <a:rPr lang="ru-RU" sz="2900" dirty="0" smtClean="0"/>
              <a:t>- углубить знания детей о животном мире через чтение произведений о животных;</a:t>
            </a:r>
          </a:p>
          <a:p>
            <a:r>
              <a:rPr lang="ru-RU" sz="2900" dirty="0" smtClean="0"/>
              <a:t>- посредством личного общения с животными способствовать воспитанию у детей добрых чувств, интереса и любви к животным;</a:t>
            </a:r>
          </a:p>
          <a:p>
            <a:r>
              <a:rPr lang="ru-RU" sz="2900" dirty="0" smtClean="0"/>
              <a:t>- формировать умение детей ухаживать за животными.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85794"/>
            <a:ext cx="2714644" cy="5648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«Зайчик»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F:\дет.сад\IMG-20161019-WA00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3460833" cy="500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20-WA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785794"/>
            <a:ext cx="3857652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дет.сад\IMG-20161020-WA000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378621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14-WA00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500174"/>
            <a:ext cx="471490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C:\Documents and Settings\Лена\Мои документы\Downloads\WhatsApp Image 2016-11-15 at 19.19.30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571504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Лена\Мои документы\Downloads\WhatsApp Image 2016-11-15 at 19.19.50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357298"/>
            <a:ext cx="250033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85057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Опрос-анкета: «Есть ли в вашей семье домашние животное?»</a:t>
            </a:r>
          </a:p>
          <a:p>
            <a:endParaRPr lang="ru-RU" dirty="0"/>
          </a:p>
        </p:txBody>
      </p:sp>
      <p:pic>
        <p:nvPicPr>
          <p:cNvPr id="4" name="Рисунок 3" descr="F:\дет.сад\20161007_132913.jpg"/>
          <p:cNvPicPr/>
          <p:nvPr/>
        </p:nvPicPr>
        <p:blipFill>
          <a:blip r:embed="rId2" cstate="print"/>
          <a:srcRect r="9094"/>
          <a:stretch>
            <a:fillRect/>
          </a:stretch>
        </p:blipFill>
        <p:spPr bwMode="auto">
          <a:xfrm>
            <a:off x="642910" y="1756718"/>
            <a:ext cx="7715304" cy="488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85725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/>
              <a:t>Выставка  фотографий на тему:</a:t>
            </a:r>
          </a:p>
          <a:p>
            <a:pPr algn="ctr">
              <a:buNone/>
            </a:pPr>
            <a:r>
              <a:rPr lang="ru-RU" b="1" dirty="0" smtClean="0"/>
              <a:t> «Мое любимое домашнее животное»</a:t>
            </a:r>
            <a:endParaRPr lang="ru-RU" b="1" dirty="0"/>
          </a:p>
        </p:txBody>
      </p:sp>
      <p:pic>
        <p:nvPicPr>
          <p:cNvPr id="4" name="Рисунок 3" descr="F:\дет.сад\IMG-20161007-WA00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364333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6-WA0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357430"/>
            <a:ext cx="485778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дет.сад\IMG-20161005-WA00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500042"/>
            <a:ext cx="471490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дет.сад\IMG-20161005-WA0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371477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F:\дет.сад\IMG-20161005-WA005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71546"/>
            <a:ext cx="407196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зоопарке у зверей</a:t>
            </a:r>
            <a:endParaRPr lang="ru-RU" dirty="0"/>
          </a:p>
        </p:txBody>
      </p:sp>
      <p:pic>
        <p:nvPicPr>
          <p:cNvPr id="4" name="Содержимое 3" descr="F:\дет.сад\IMG-20161005-WA0009.jpg"/>
          <p:cNvPicPr>
            <a:picLocks noGrp="1"/>
          </p:cNvPicPr>
          <p:nvPr>
            <p:ph idx="1"/>
          </p:nvPr>
        </p:nvPicPr>
        <p:blipFill>
          <a:blip r:embed="rId2" cstate="print"/>
          <a:srcRect t="32065"/>
          <a:stretch>
            <a:fillRect/>
          </a:stretch>
        </p:blipFill>
        <p:spPr bwMode="auto">
          <a:xfrm>
            <a:off x="357158" y="1714488"/>
            <a:ext cx="363444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5-WA0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714488"/>
            <a:ext cx="435771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дет.сад\IMG-20161005-WA00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364333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5-WA0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78621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дет.сад\IMG-20161005-WA0012.jpg"/>
          <p:cNvPicPr/>
          <p:nvPr/>
        </p:nvPicPr>
        <p:blipFill>
          <a:blip r:embed="rId2" cstate="print"/>
          <a:srcRect t="30213"/>
          <a:stretch>
            <a:fillRect/>
          </a:stretch>
        </p:blipFill>
        <p:spPr bwMode="auto">
          <a:xfrm>
            <a:off x="285720" y="1285860"/>
            <a:ext cx="442915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сад\IMG-20161005-WA0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143504" y="785794"/>
            <a:ext cx="352670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85786" y="1000108"/>
            <a:ext cx="8001056" cy="535785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Предполагаемый результат</a:t>
            </a:r>
            <a:r>
              <a:rPr lang="ru-RU" dirty="0" smtClean="0"/>
              <a:t>:</a:t>
            </a:r>
          </a:p>
          <a:p>
            <a:r>
              <a:rPr lang="ru-RU" dirty="0" smtClean="0"/>
              <a:t>-дети должны знать названия домашних и диких  животных и их детёнышей;</a:t>
            </a:r>
          </a:p>
          <a:p>
            <a:r>
              <a:rPr lang="ru-RU" dirty="0" smtClean="0"/>
              <a:t>-знать, что за домашними животными ухаживает человек</a:t>
            </a:r>
          </a:p>
          <a:p>
            <a:r>
              <a:rPr lang="ru-RU" dirty="0" smtClean="0"/>
              <a:t>(кормит, поит, лечит, моет, охраняет, пасет);</a:t>
            </a:r>
          </a:p>
          <a:p>
            <a:r>
              <a:rPr lang="ru-RU" dirty="0" smtClean="0"/>
              <a:t>-должны знать чем питаются домашние и дикие  животные;</a:t>
            </a:r>
          </a:p>
          <a:p>
            <a:r>
              <a:rPr lang="ru-RU" dirty="0" smtClean="0"/>
              <a:t>-дети должны знать какую пользу приносят домашние и дикие животные людям;</a:t>
            </a:r>
          </a:p>
          <a:p>
            <a:r>
              <a:rPr lang="ru-RU" dirty="0" smtClean="0"/>
              <a:t>-дети должны уметь использовать в речи названия домашних  и диких животных и их</a:t>
            </a:r>
          </a:p>
          <a:p>
            <a:r>
              <a:rPr lang="ru-RU" dirty="0" smtClean="0"/>
              <a:t>-привитие детям любви и бережного отношения к животным.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Участники проекта провели интересную работу: они узнали, сколько семей в их группе имеет домашних животных и каких; какие виды домашних питомцев наиболее популярны в семьях;  какие домашние животные чаще всего являются героями русского фольклора; что нужно делать, чтобы нашим питомцам жилось хорошо; что домашние животные играют в природе и в жизни человека важную роль.</a:t>
            </a:r>
          </a:p>
          <a:p>
            <a:r>
              <a:rPr lang="ru-RU" dirty="0" smtClean="0"/>
              <a:t>В результате проведенной работы мы отметили развитие у детей  интереса к  представителям животного мира – домашним животным. Активное включение родителей в педагогический процесс.    </a:t>
            </a:r>
          </a:p>
          <a:p>
            <a:r>
              <a:rPr lang="ru-RU" dirty="0" smtClean="0"/>
              <a:t>Данный проект позволил развить творческое мышление дошкольников, умение приобретать знания из различных источников, анализировать факты, высказывать собственные суждения.</a:t>
            </a:r>
          </a:p>
          <a:p>
            <a:r>
              <a:rPr lang="ru-RU" dirty="0" smtClean="0"/>
              <a:t>Можно сделать вывод, что благодаря проведённым занятиям, беседам, игровой деятельности произошло закрепление и улучшение знаний детей по данной теме.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28596" y="928670"/>
            <a:ext cx="8215370" cy="550072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ЭТАПЫ РЕАЛИЗАЦИИ ПРОЕКТА: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ПОДГОТОВИТЕЛЬНЫЙ:</a:t>
            </a:r>
            <a:endParaRPr lang="ru-RU" dirty="0" smtClean="0"/>
          </a:p>
          <a:p>
            <a:r>
              <a:rPr lang="ru-RU" dirty="0" smtClean="0"/>
              <a:t>1. Исходя из интереса детей, обсуждение целей и задач проекта с детьми, создание условий, необходимых для реализации проекта.</a:t>
            </a:r>
          </a:p>
          <a:p>
            <a:r>
              <a:rPr lang="ru-RU" dirty="0" smtClean="0"/>
              <a:t>2. Изучение уровня знаний по теме. Определить актуальные знания детей</a:t>
            </a:r>
          </a:p>
          <a:p>
            <a:r>
              <a:rPr lang="ru-RU" dirty="0" smtClean="0"/>
              <a:t>о диких животных.</a:t>
            </a:r>
          </a:p>
          <a:p>
            <a:r>
              <a:rPr lang="ru-RU" dirty="0" smtClean="0"/>
              <a:t>3. Подбор методической литературы.</a:t>
            </a:r>
          </a:p>
          <a:p>
            <a:r>
              <a:rPr lang="ru-RU" dirty="0" smtClean="0"/>
              <a:t>4. Изготовление дидактических пособий по теме: презентация с использованием иллюстраций о диких животных.</a:t>
            </a:r>
          </a:p>
          <a:p>
            <a:r>
              <a:rPr lang="ru-RU" dirty="0" smtClean="0"/>
              <a:t>5. Подбор иллюстративного материала по теме, настольно – печатных игр, дидактических игр, игрушек диких животных, материалов для игр.</a:t>
            </a:r>
          </a:p>
          <a:p>
            <a:r>
              <a:rPr lang="ru-RU" dirty="0" smtClean="0"/>
              <a:t>6. Планирование предстоящей работы.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472" y="857232"/>
            <a:ext cx="7929618" cy="5572164"/>
          </a:xfrm>
        </p:spPr>
        <p:txBody>
          <a:bodyPr>
            <a:normAutofit fontScale="55000" lnSpcReduction="20000"/>
          </a:bodyPr>
          <a:lstStyle/>
          <a:p>
            <a:r>
              <a:rPr lang="ru-RU" sz="2900" b="1" u="sng" dirty="0" smtClean="0"/>
              <a:t>Беседы:</a:t>
            </a:r>
            <a:endParaRPr lang="ru-RU" sz="2900" dirty="0" smtClean="0"/>
          </a:p>
          <a:p>
            <a:r>
              <a:rPr lang="ru-RU" sz="2900" dirty="0" smtClean="0"/>
              <a:t>1.</a:t>
            </a:r>
            <a:r>
              <a:rPr lang="ru-RU" sz="2900" b="1" dirty="0" smtClean="0"/>
              <a:t> «Дикие животные».</a:t>
            </a:r>
            <a:r>
              <a:rPr lang="ru-RU" sz="2900" dirty="0" smtClean="0"/>
              <a:t> Задачи: Помочь детям запомнить признаки, характеризующие диких животных; закрепить новые сведения, используя картины о животных; поощрять попытки детей задавать вопросы, отрабатывая навыки речевого общения.</a:t>
            </a:r>
          </a:p>
          <a:p>
            <a:r>
              <a:rPr lang="ru-RU" sz="2900" dirty="0" smtClean="0"/>
              <a:t>2. </a:t>
            </a:r>
            <a:r>
              <a:rPr lang="ru-RU" sz="2900" b="1" dirty="0" smtClean="0"/>
              <a:t>«Путешествие в деревню к бабушке»</a:t>
            </a:r>
            <a:r>
              <a:rPr lang="ru-RU" sz="2900" dirty="0" smtClean="0"/>
              <a:t> (беседа о домашних животных). Задачи: Способствовать обогащению и углублению знаний детей о домашних животных (внешний вид, пища, условия жизни); развитию умения устанавливать связи между образом жизни домашних животных и человека; воспитывать заботливое отношение к домашним животным.</a:t>
            </a:r>
          </a:p>
          <a:p>
            <a:r>
              <a:rPr lang="ru-RU" sz="2900" dirty="0" smtClean="0"/>
              <a:t>3.</a:t>
            </a:r>
            <a:r>
              <a:rPr lang="ru-RU" sz="2900" b="1" dirty="0" smtClean="0"/>
              <a:t> «Мои домашние питомцы». </a:t>
            </a:r>
            <a:r>
              <a:rPr lang="ru-RU" sz="2900" dirty="0" smtClean="0"/>
              <a:t>Задачи:  Выяснить из личного опыта детей, что они знают о повадках своих питомцев, с чем связано то или другое поведение их.</a:t>
            </a:r>
          </a:p>
          <a:p>
            <a:r>
              <a:rPr lang="ru-RU" sz="2900" dirty="0" smtClean="0"/>
              <a:t>4. </a:t>
            </a:r>
            <a:r>
              <a:rPr lang="ru-RU" sz="2900" b="1" dirty="0" smtClean="0"/>
              <a:t>«Животные жарких стран»</a:t>
            </a:r>
            <a:r>
              <a:rPr lang="ru-RU" sz="2900" dirty="0" smtClean="0"/>
              <a:t> (слон, жираф, обезьяна). Задачи: Дать детям элементарное представление об особенностях животных проживающих в Африки. </a:t>
            </a:r>
          </a:p>
          <a:p>
            <a:r>
              <a:rPr lang="ru-RU" sz="2900" dirty="0" smtClean="0"/>
              <a:t>5.</a:t>
            </a:r>
            <a:r>
              <a:rPr lang="ru-RU" sz="2900" i="1" dirty="0" smtClean="0"/>
              <a:t> </a:t>
            </a:r>
            <a:r>
              <a:rPr lang="ru-RU" sz="2900" b="1" dirty="0" smtClean="0"/>
              <a:t>«Животные севера»</a:t>
            </a:r>
            <a:r>
              <a:rPr lang="ru-RU" sz="2900" dirty="0" smtClean="0"/>
              <a:t> (песец и олень). Задача: Формировать представление о жизни животных севера зимой. Активизировать словарь детей.</a:t>
            </a:r>
          </a:p>
          <a:p>
            <a:r>
              <a:rPr lang="ru-RU" sz="2900" dirty="0" smtClean="0"/>
              <a:t>6. </a:t>
            </a:r>
            <a:r>
              <a:rPr lang="ru-RU" sz="2900" b="1" dirty="0" smtClean="0"/>
              <a:t>Беседа о жизни диких животных «Как зимуют дикие звери». </a:t>
            </a:r>
            <a:r>
              <a:rPr lang="ru-RU" sz="2900" dirty="0" smtClean="0"/>
              <a:t>Задачи: Формировать представление о том, что дикие животные приспосабливаются к изменениям погодных условий. Учить устанавливать причинно-следственные связи.</a:t>
            </a:r>
          </a:p>
          <a:p>
            <a:r>
              <a:rPr lang="ru-RU" sz="2900" dirty="0" smtClean="0"/>
              <a:t>7. </a:t>
            </a:r>
            <a:r>
              <a:rPr lang="ru-RU" sz="2900" b="1" dirty="0" smtClean="0"/>
              <a:t>Беседы на тему: «Домашние животные - наши друзья», </a:t>
            </a:r>
            <a:r>
              <a:rPr lang="ru-RU" sz="2900" dirty="0" smtClean="0"/>
              <a:t>«Безопасность при обращении с незнакомыми животными».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1472" y="642918"/>
            <a:ext cx="7929618" cy="5572164"/>
          </a:xfrm>
        </p:spPr>
        <p:txBody>
          <a:bodyPr>
            <a:normAutofit/>
          </a:bodyPr>
          <a:lstStyle/>
          <a:p>
            <a:r>
              <a:rPr lang="ru-RU" sz="2900" b="1" u="sng" dirty="0" smtClean="0"/>
              <a:t>Беседы: </a:t>
            </a:r>
            <a:r>
              <a:rPr lang="ru-RU" sz="2900" b="1" dirty="0" smtClean="0"/>
              <a:t>«Путешествие в деревню к бабушке и дедушке»</a:t>
            </a:r>
            <a:endParaRPr lang="ru-RU" dirty="0"/>
          </a:p>
        </p:txBody>
      </p:sp>
      <p:pic>
        <p:nvPicPr>
          <p:cNvPr id="5" name="Рисунок 4" descr="F:\дет.сад\20160912_0739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7929618" cy="49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244</TotalTime>
  <Words>723</Words>
  <Application>Microsoft Office PowerPoint</Application>
  <PresentationFormat>Экран (4:3)</PresentationFormat>
  <Paragraphs>155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Поток</vt:lpstr>
      <vt:lpstr> «В мире животных»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На участке был создан уголок по мотивам сказки «Маша и медведь»</vt:lpstr>
      <vt:lpstr>Слайд 39</vt:lpstr>
      <vt:lpstr>Хороводная игра «Шла коза по лесу….»</vt:lpstr>
      <vt:lpstr>Слайд 41</vt:lpstr>
      <vt:lpstr>Слайд 42</vt:lpstr>
      <vt:lpstr>Слайд 43</vt:lpstr>
      <vt:lpstr>Слайд 44</vt:lpstr>
      <vt:lpstr>Слайд 45</vt:lpstr>
      <vt:lpstr>Слайд 46</vt:lpstr>
      <vt:lpstr>«Улитки» </vt:lpstr>
      <vt:lpstr>Поделка и рисунок «Осенний парк»</vt:lpstr>
      <vt:lpstr> рисунок «Осенний парк»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В зоопарке у зверей</vt:lpstr>
      <vt:lpstr>Слайд 58</vt:lpstr>
      <vt:lpstr>Слайд 59</vt:lpstr>
      <vt:lpstr>Выводы: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«В мире животных»</dc:title>
  <cp:lastModifiedBy>АЛУСЕНЬКА</cp:lastModifiedBy>
  <cp:revision>58</cp:revision>
  <dcterms:modified xsi:type="dcterms:W3CDTF">2018-04-08T13:54:15Z</dcterms:modified>
</cp:coreProperties>
</file>