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77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AE7BBE0-CAED-41BB-B8EF-1C513FF22EE4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037913B-B2CA-4FE4-A3A7-E4DDA8BAA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42853"/>
            <a:ext cx="8784976" cy="405827"/>
          </a:xfrm>
        </p:spPr>
        <p:txBody>
          <a:bodyPr>
            <a:noAutofit/>
          </a:bodyPr>
          <a:lstStyle/>
          <a:p>
            <a:pPr algn="ctr"/>
            <a:r>
              <a:rPr lang="ru-RU" sz="2800" cap="none" dirty="0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М</a:t>
            </a:r>
            <a:r>
              <a:rPr lang="ru-RU" sz="2800" b="1" cap="none" dirty="0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униципальное бюджетное дошкольное образовательное учреждение детский сад комбинированного </a:t>
            </a:r>
            <a:r>
              <a:rPr lang="ru-RU" sz="2800" b="1" cap="none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вида </a:t>
            </a:r>
            <a:r>
              <a:rPr lang="ru-RU" sz="2800" b="1" cap="none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№</a:t>
            </a:r>
            <a:r>
              <a:rPr lang="ru-RU" sz="2800" cap="none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3</a:t>
            </a:r>
            <a:endParaRPr lang="ru-RU" sz="2800" b="1" cap="none" dirty="0">
              <a:solidFill>
                <a:schemeClr val="tx2">
                  <a:lumMod val="25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1928802"/>
            <a:ext cx="6400800" cy="192882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Gabriola" pitchFamily="82" charset="0"/>
              </a:rPr>
              <a:t>«</a:t>
            </a:r>
            <a:r>
              <a:rPr lang="ru-RU" sz="4000" b="1" dirty="0" smtClean="0">
                <a:solidFill>
                  <a:srgbClr val="C00000"/>
                </a:solidFill>
                <a:latin typeface="Gabriola" pitchFamily="82" charset="0"/>
              </a:rPr>
              <a:t>Театр</a:t>
            </a:r>
            <a:r>
              <a:rPr lang="ru-RU" sz="3600" b="1" dirty="0" smtClean="0">
                <a:solidFill>
                  <a:srgbClr val="C00000"/>
                </a:solidFill>
                <a:latin typeface="Gabriola" pitchFamily="82" charset="0"/>
              </a:rPr>
              <a:t> в </a:t>
            </a:r>
            <a:r>
              <a:rPr lang="ru-RU" sz="4000" b="1" dirty="0" smtClean="0">
                <a:solidFill>
                  <a:srgbClr val="C00000"/>
                </a:solidFill>
                <a:latin typeface="Gabriola" pitchFamily="82" charset="0"/>
              </a:rPr>
              <a:t>чемодане» как технология работы с  дошкольниками»</a:t>
            </a:r>
            <a:endParaRPr lang="ru-RU" sz="3600" b="1" dirty="0" smtClean="0">
              <a:solidFill>
                <a:srgbClr val="C00000"/>
              </a:solidFill>
              <a:latin typeface="Gabriola" pitchFamily="82" charset="0"/>
            </a:endParaRPr>
          </a:p>
          <a:p>
            <a:r>
              <a:rPr lang="ru-RU" sz="3600" b="1" dirty="0" smtClean="0">
                <a:solidFill>
                  <a:srgbClr val="C00000"/>
                </a:solidFill>
                <a:latin typeface="Gabriola" pitchFamily="82" charset="0"/>
              </a:rPr>
              <a:t>Осадчая С.К., воспитатель .</a:t>
            </a:r>
            <a:endParaRPr lang="ru-RU" sz="3600" b="1" dirty="0">
              <a:solidFill>
                <a:srgbClr val="C00000"/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4981">
            <a:off x="571204" y="2531562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t="14583" r="1563"/>
          <a:stretch>
            <a:fillRect/>
          </a:stretch>
        </p:blipFill>
        <p:spPr bwMode="auto">
          <a:xfrm rot="21115549">
            <a:off x="-173835" y="301547"/>
            <a:ext cx="450056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9852"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5814">
            <a:off x="4096054" y="483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50932">
            <a:off x="4460965" y="394986"/>
            <a:ext cx="4714908" cy="265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 l="18286" t="25557" r="17428" b="16552"/>
          <a:stretch>
            <a:fillRect/>
          </a:stretch>
        </p:blipFill>
        <p:spPr bwMode="auto">
          <a:xfrm rot="20915628">
            <a:off x="197842" y="4085806"/>
            <a:ext cx="4000528" cy="2400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52971" cy="371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493" y="2714620"/>
            <a:ext cx="5524507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44175" cy="918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4" y="214290"/>
            <a:ext cx="913205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0"/>
            <a:ext cx="101441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</a:t>
            </a:r>
            <a:r>
              <a:rPr lang="ru-RU" sz="4800" b="1" i="1" dirty="0" smtClean="0"/>
              <a:t>Спасибо за внимание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453364" cy="559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2500" r="21875" b="2083"/>
          <a:stretch>
            <a:fillRect/>
          </a:stretch>
        </p:blipFill>
        <p:spPr bwMode="auto">
          <a:xfrm>
            <a:off x="5857884" y="3214686"/>
            <a:ext cx="3000396" cy="335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72</TotalTime>
  <Words>27</Words>
  <Application>Microsoft Office PowerPoint</Application>
  <PresentationFormat>Экран (4:3)</PresentationFormat>
  <Paragraphs>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Метро</vt:lpstr>
      <vt:lpstr>Муниципальное бюджетное дошкольное образовательное учреждение детский сад комбинированного вида №3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  Спасибо за внимание!</vt:lpstr>
    </vt:vector>
  </TitlesOfParts>
  <Company>ОАО РЖД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ЧДОУ «Детский сад №98 ОАО «РЖД»</dc:title>
  <dc:creator>Воспитатель</dc:creator>
  <cp:lastModifiedBy>User Windows</cp:lastModifiedBy>
  <cp:revision>10</cp:revision>
  <dcterms:created xsi:type="dcterms:W3CDTF">2022-12-15T07:05:54Z</dcterms:created>
  <dcterms:modified xsi:type="dcterms:W3CDTF">2023-11-20T12:53:07Z</dcterms:modified>
</cp:coreProperties>
</file>