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84B3-1F56-4EC7-8340-9E63407E857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C38-7500-4BBA-881B-5FD80984E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84B3-1F56-4EC7-8340-9E63407E857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C38-7500-4BBA-881B-5FD80984E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84B3-1F56-4EC7-8340-9E63407E857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C38-7500-4BBA-881B-5FD80984E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84B3-1F56-4EC7-8340-9E63407E857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C38-7500-4BBA-881B-5FD80984E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84B3-1F56-4EC7-8340-9E63407E857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C38-7500-4BBA-881B-5FD80984E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84B3-1F56-4EC7-8340-9E63407E857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C38-7500-4BBA-881B-5FD80984E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84B3-1F56-4EC7-8340-9E63407E857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C38-7500-4BBA-881B-5FD80984E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84B3-1F56-4EC7-8340-9E63407E857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C38-7500-4BBA-881B-5FD80984E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84B3-1F56-4EC7-8340-9E63407E857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C38-7500-4BBA-881B-5FD80984E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84B3-1F56-4EC7-8340-9E63407E857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C38-7500-4BBA-881B-5FD80984E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84B3-1F56-4EC7-8340-9E63407E857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C38-7500-4BBA-881B-5FD80984E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F84B3-1F56-4EC7-8340-9E63407E857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EC38-7500-4BBA-881B-5FD80984E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«Найди лишнего героя сказки»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612680879_98-p-zelenii-multyashnii-fon-1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7871" cy="6858000"/>
          </a:xfrm>
        </p:spPr>
      </p:pic>
      <p:pic>
        <p:nvPicPr>
          <p:cNvPr id="7" name="Содержимое 4" descr="scale_12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3F7"/>
              </a:clrFrom>
              <a:clrTo>
                <a:srgbClr val="F2F3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2276872"/>
            <a:ext cx="1791079" cy="1872208"/>
          </a:xfrm>
          <a:prstGeom prst="rect">
            <a:avLst/>
          </a:prstGeom>
        </p:spPr>
      </p:pic>
      <p:pic>
        <p:nvPicPr>
          <p:cNvPr id="11" name="Содержимое 10" descr="hello_html_m2d75735b.pn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88840"/>
            <a:ext cx="1586766" cy="2088232"/>
          </a:xfrm>
        </p:spPr>
      </p:pic>
      <p:pic>
        <p:nvPicPr>
          <p:cNvPr id="13" name="Рисунок 12" descr="серый-волк-299729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656" y="2204864"/>
            <a:ext cx="1904344" cy="2016224"/>
          </a:xfrm>
          <a:prstGeom prst="rect">
            <a:avLst/>
          </a:prstGeom>
        </p:spPr>
      </p:pic>
      <p:pic>
        <p:nvPicPr>
          <p:cNvPr id="15" name="Рисунок 14" descr="700-nw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2276872"/>
            <a:ext cx="1872208" cy="1872208"/>
          </a:xfrm>
          <a:prstGeom prst="rect">
            <a:avLst/>
          </a:prstGeom>
        </p:spPr>
      </p:pic>
      <p:pic>
        <p:nvPicPr>
          <p:cNvPr id="9" name="Рисунок 8" descr="depositphotos_3452018-stock-illustration-pi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2060848"/>
            <a:ext cx="1374621" cy="19442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46 -0.09954 L 0.08246 0.23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71 -0.11551 L -0.26771 0.217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9954 L 0.00364 0.23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71 -0.12593 L -0.08871 0.207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Волк и семеро козлят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05475" y="2339181"/>
            <a:ext cx="1924050" cy="3048000"/>
          </a:xfrm>
        </p:spPr>
      </p:pic>
      <p:pic>
        <p:nvPicPr>
          <p:cNvPr id="9" name="Содержимое 8" descr="slide-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" name="Рисунок 10" descr="unnam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2348880"/>
            <a:ext cx="1835696" cy="1835696"/>
          </a:xfrm>
          <a:prstGeom prst="rect">
            <a:avLst/>
          </a:prstGeom>
        </p:spPr>
      </p:pic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2492896"/>
            <a:ext cx="1189300" cy="1884040"/>
          </a:xfrm>
          <a:prstGeom prst="rect">
            <a:avLst/>
          </a:prstGeom>
        </p:spPr>
      </p:pic>
      <p:pic>
        <p:nvPicPr>
          <p:cNvPr id="16" name="Рисунок 15" descr="img1-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628800"/>
            <a:ext cx="2589922" cy="1944216"/>
          </a:xfrm>
          <a:prstGeom prst="rect">
            <a:avLst/>
          </a:prstGeom>
        </p:spPr>
      </p:pic>
      <p:pic>
        <p:nvPicPr>
          <p:cNvPr id="15" name="Рисунок 14" descr="животново-ческие-фермы-шаржа-я-етей-козочки-м-а-енца-7349841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3068960"/>
            <a:ext cx="1800200" cy="1800200"/>
          </a:xfrm>
          <a:prstGeom prst="rect">
            <a:avLst/>
          </a:prstGeom>
        </p:spPr>
      </p:pic>
      <p:pic>
        <p:nvPicPr>
          <p:cNvPr id="17" name="Рисунок 16" descr="f61af423a4ef1d0ae277a57889420c5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708920"/>
            <a:ext cx="2207622" cy="16561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0.00255 L -0.05521 0.207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4 -0.14768 L -0.08854 0.185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21527 L -0.10625 0.118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86 -0.17315 L -0.10486 0.160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614803412_117-p-fon-dlya-prezentatsii-skazka-1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pic>
        <p:nvPicPr>
          <p:cNvPr id="6" name="Содержимое 5" descr="d3da58596ed66d2a4a604ed5859e797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2F3EE"/>
              </a:clrFrom>
              <a:clrTo>
                <a:srgbClr val="F2F3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1644" y="3494534"/>
            <a:ext cx="1368152" cy="1381164"/>
          </a:xfrm>
        </p:spPr>
      </p:pic>
      <p:pic>
        <p:nvPicPr>
          <p:cNvPr id="7" name="Рисунок 6" descr="4a0b63b513ed193433187ecca9e6013f--traditional-rolling-pins-farm-tabl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3212976"/>
            <a:ext cx="1584176" cy="1584176"/>
          </a:xfrm>
          <a:prstGeom prst="rect">
            <a:avLst/>
          </a:prstGeom>
        </p:spPr>
      </p:pic>
      <p:pic>
        <p:nvPicPr>
          <p:cNvPr id="8" name="Рисунок 7" descr="scale_12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284984"/>
            <a:ext cx="1558219" cy="1628800"/>
          </a:xfrm>
          <a:prstGeom prst="rect">
            <a:avLst/>
          </a:prstGeom>
        </p:spPr>
      </p:pic>
      <p:pic>
        <p:nvPicPr>
          <p:cNvPr id="10" name="Рисунок 9" descr="illustration-cartoon-goose-isolated-9041324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429000"/>
            <a:ext cx="1440160" cy="1440160"/>
          </a:xfrm>
          <a:prstGeom prst="rect">
            <a:avLst/>
          </a:prstGeom>
        </p:spPr>
      </p:pic>
      <p:pic>
        <p:nvPicPr>
          <p:cNvPr id="12" name="Рисунок 11" descr="img1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3284984"/>
            <a:ext cx="2816314" cy="1584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1 -0.20278 L 0.06441 0.13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1993 L 0.12604 0.134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24 -0.21528 L 0.13924 0.11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18912 L 0.01562 0.1442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3c57deed984dc6556f2da6909b51735d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37549" y="2174875"/>
            <a:ext cx="2856727" cy="3951288"/>
          </a:xfrm>
        </p:spPr>
      </p:pic>
      <p:pic>
        <p:nvPicPr>
          <p:cNvPr id="9" name="Содержимое 8" descr="picture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3658"/>
            <a:ext cx="9144000" cy="6854342"/>
          </a:xfrm>
        </p:spPr>
      </p:pic>
      <p:pic>
        <p:nvPicPr>
          <p:cNvPr id="13" name="Рисунок 12" descr="mid_31870_27832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FDFC"/>
              </a:clrFrom>
              <a:clrTo>
                <a:srgbClr val="F9FD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645024"/>
            <a:ext cx="2096704" cy="1440160"/>
          </a:xfrm>
          <a:prstGeom prst="rect">
            <a:avLst/>
          </a:prstGeom>
        </p:spPr>
      </p:pic>
      <p:pic>
        <p:nvPicPr>
          <p:cNvPr id="14" name="Рисунок 13" descr="2019-04-13-19-50-4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3645024"/>
            <a:ext cx="1442220" cy="1440160"/>
          </a:xfrm>
          <a:prstGeom prst="rect">
            <a:avLst/>
          </a:prstGeom>
        </p:spPr>
      </p:pic>
      <p:pic>
        <p:nvPicPr>
          <p:cNvPr id="15" name="Рисунок 14" descr="i (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3429000"/>
            <a:ext cx="1321797" cy="1584176"/>
          </a:xfrm>
          <a:prstGeom prst="rect">
            <a:avLst/>
          </a:prstGeom>
        </p:spPr>
      </p:pic>
      <p:pic>
        <p:nvPicPr>
          <p:cNvPr id="17" name="Рисунок 16" descr="mid_31864_18350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1F3F2"/>
              </a:clrFrom>
              <a:clrTo>
                <a:srgbClr val="F1F3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05064"/>
            <a:ext cx="2936871" cy="14226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0.1574 L 0.01129 0.084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25185 L 0.00782 0.0814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30324 L 0.00486 0.0300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Содержимое 22" descr="a6647235-0f44-59a4-9384-41b5c41fdd0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5770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" name="Рисунок 15" descr="баб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2636912"/>
            <a:ext cx="1804085" cy="1800615"/>
          </a:xfrm>
          <a:prstGeom prst="rect">
            <a:avLst/>
          </a:prstGeom>
        </p:spPr>
      </p:pic>
      <p:pic>
        <p:nvPicPr>
          <p:cNvPr id="17" name="Рисунок 16" descr="ален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072" r="2821"/>
          <a:stretch>
            <a:fillRect/>
          </a:stretch>
        </p:blipFill>
        <p:spPr>
          <a:xfrm>
            <a:off x="7092280" y="3284984"/>
            <a:ext cx="1520049" cy="2088232"/>
          </a:xfrm>
          <a:prstGeom prst="rect">
            <a:avLst/>
          </a:prstGeom>
        </p:spPr>
      </p:pic>
      <p:pic>
        <p:nvPicPr>
          <p:cNvPr id="18" name="Рисунок 17" descr="брат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2636912"/>
            <a:ext cx="1222027" cy="1872208"/>
          </a:xfrm>
          <a:prstGeom prst="rect">
            <a:avLst/>
          </a:prstGeom>
        </p:spPr>
      </p:pic>
      <p:pic>
        <p:nvPicPr>
          <p:cNvPr id="20" name="Рисунок 19" descr="i (2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3645024"/>
            <a:ext cx="1727384" cy="1700808"/>
          </a:xfrm>
          <a:prstGeom prst="rect">
            <a:avLst/>
          </a:prstGeom>
        </p:spPr>
      </p:pic>
      <p:pic>
        <p:nvPicPr>
          <p:cNvPr id="11" name="Рисунок 10" descr="лебеди_CX_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0"/>
            <a:ext cx="2267744" cy="1847114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6080444"/>
            <a:ext cx="4038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5231 L 0.004 0.189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7 0.04722 L -0.6816 0.047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 -0.01574 L 0.675 -0.0157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58 0.00834 L -0.64358 0.008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Игра «Найди лишнего героя сказки»</vt:lpstr>
      <vt:lpstr>Презентация PowerPoint</vt:lpstr>
      <vt:lpstr>Волк и семеро козлят </vt:lpstr>
      <vt:lpstr>Презентация PowerPoint</vt:lpstr>
      <vt:lpstr> </vt:lpstr>
      <vt:lpstr>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Игра-презентация  «Найди лишнего героя сказки»</dc:title>
  <dc:creator>user</dc:creator>
  <cp:lastModifiedBy>888</cp:lastModifiedBy>
  <cp:revision>39</cp:revision>
  <dcterms:created xsi:type="dcterms:W3CDTF">2022-02-17T12:37:44Z</dcterms:created>
  <dcterms:modified xsi:type="dcterms:W3CDTF">2023-12-07T04:15:16Z</dcterms:modified>
</cp:coreProperties>
</file>