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57" r:id="rId3"/>
    <p:sldId id="259" r:id="rId4"/>
    <p:sldId id="285" r:id="rId5"/>
    <p:sldId id="283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81" r:id="rId15"/>
    <p:sldId id="28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4" r:id="rId25"/>
    <p:sldId id="275" r:id="rId26"/>
    <p:sldId id="276" r:id="rId27"/>
    <p:sldId id="277" r:id="rId28"/>
    <p:sldId id="278" r:id="rId29"/>
    <p:sldId id="282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 snapToGrid="0">
      <p:cViewPr varScale="1">
        <p:scale>
          <a:sx n="65" d="100"/>
          <a:sy n="65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DC94D-1486-4DCE-8FE3-972B512C193E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F2A2F-41C7-4001-AD40-03C4BC4E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2A2F-41C7-4001-AD40-03C4BC4E587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7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4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0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5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9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2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1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B743-FC40-4F21-B74A-DE78061BF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8606-89E6-4142-A54E-76CD0C01D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517" y="442450"/>
            <a:ext cx="9144000" cy="1740157"/>
          </a:xfrm>
        </p:spPr>
        <p:txBody>
          <a:bodyPr/>
          <a:lstStyle/>
          <a:p>
            <a:r>
              <a:rPr lang="ru-RU" dirty="0" smtClean="0"/>
              <a:t>Фестиваль по гимнастике в нашем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6517" y="4132980"/>
            <a:ext cx="9144000" cy="1655762"/>
          </a:xfrm>
        </p:spPr>
        <p:txBody>
          <a:bodyPr/>
          <a:lstStyle/>
          <a:p>
            <a:r>
              <a:rPr lang="ru-RU" dirty="0" smtClean="0"/>
              <a:t>Подготовила: тренер по лёгкой атлетике –Логинова Ольга Владимировна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20529" y="5788742"/>
            <a:ext cx="849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Участники:  дети подготовительной группы: »Ромашки»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318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56" y="399845"/>
            <a:ext cx="8387734" cy="62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на диске под музыку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529306"/>
            <a:ext cx="9280478" cy="50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352" y="-153490"/>
            <a:ext cx="10515600" cy="1325563"/>
          </a:xfrm>
        </p:spPr>
        <p:txBody>
          <a:bodyPr/>
          <a:lstStyle/>
          <a:p>
            <a:r>
              <a:rPr lang="ru-RU" dirty="0" smtClean="0"/>
              <a:t>Упражнение с обручем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844527"/>
            <a:ext cx="9553432" cy="57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324" y="0"/>
            <a:ext cx="8460475" cy="1325563"/>
          </a:xfrm>
        </p:spPr>
        <p:txBody>
          <a:bodyPr/>
          <a:lstStyle/>
          <a:p>
            <a:r>
              <a:rPr lang="ru-RU" dirty="0" smtClean="0"/>
              <a:t>Упражнение-мостик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08302"/>
            <a:ext cx="10058401" cy="54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604683"/>
            <a:ext cx="8804787" cy="53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7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744673" y="1238864"/>
            <a:ext cx="8714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Красиво, грациозно! Я выступить хочу! И пусть бывает сложно! Я этот спорт – люблю!!!!!!!!!!! (Художественная гимнастика)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7022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ru-RU" dirty="0" smtClean="0"/>
              <a:t>Выступление Ирины -нашей гимнастки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3993"/>
            <a:ext cx="10120952" cy="54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365124"/>
            <a:ext cx="10549720" cy="62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142" y="0"/>
            <a:ext cx="8556009" cy="1325563"/>
          </a:xfrm>
        </p:spPr>
        <p:txBody>
          <a:bodyPr/>
          <a:lstStyle/>
          <a:p>
            <a:r>
              <a:rPr lang="ru-RU" dirty="0" smtClean="0"/>
              <a:t>Упражнение -шпагат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0" y="1008299"/>
            <a:ext cx="9817670" cy="55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600" y="1"/>
            <a:ext cx="9511352" cy="941696"/>
          </a:xfrm>
        </p:spPr>
        <p:txBody>
          <a:bodyPr/>
          <a:lstStyle/>
          <a:p>
            <a:r>
              <a:rPr lang="ru-RU" dirty="0" smtClean="0"/>
              <a:t>Упражнение-скакалка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721697"/>
            <a:ext cx="10645253" cy="5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31" y="0"/>
            <a:ext cx="856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672" y="-303615"/>
            <a:ext cx="10515600" cy="1325563"/>
          </a:xfrm>
        </p:spPr>
        <p:txBody>
          <a:bodyPr/>
          <a:lstStyle/>
          <a:p>
            <a:r>
              <a:rPr lang="ru-RU" dirty="0" smtClean="0"/>
              <a:t>Прыжки на батуте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9558"/>
            <a:ext cx="7574507" cy="62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944" y="-330911"/>
            <a:ext cx="10515600" cy="1325563"/>
          </a:xfrm>
        </p:spPr>
        <p:txBody>
          <a:bodyPr/>
          <a:lstStyle/>
          <a:p>
            <a:r>
              <a:rPr lang="ru-RU" dirty="0" smtClean="0"/>
              <a:t>Упражнение с лентами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75" y="655093"/>
            <a:ext cx="8821382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716" y="-289967"/>
            <a:ext cx="10515600" cy="1325563"/>
          </a:xfrm>
        </p:spPr>
        <p:txBody>
          <a:bodyPr/>
          <a:lstStyle/>
          <a:p>
            <a:r>
              <a:rPr lang="ru-RU" dirty="0" smtClean="0"/>
              <a:t>Упражнение с мячами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639813"/>
            <a:ext cx="8825931" cy="57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Отгадывание загадок перед каждым выступлением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690688"/>
            <a:ext cx="7670800" cy="49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413" y="-545689"/>
            <a:ext cx="10513142" cy="89080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</a:rPr>
              <a:t>- Я его кручу рукой  и на шее ,и ногой! И на талии кручу и ронять я не хочу!( Обруч)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>-Нам вчера в спортивном зале! Класс девчонки показали, вряд ли кто-то из ребят так же сядет на …..(шпагат)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>-Ручки да верёвка скачет очень ловко.( скакалка)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>-Если бросить, он подскочит, бросишь снова, мчится вскачь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>Ну конечно – это…. (мяч)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>-Станька-ка на снаряд дружок. Раз прыжок , и два-прыжок. Три прыжок до потолка, в воздухе два кувырка! Что за чудо сетка тут? Для прыжков снаряд… (батут).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>-Я на мостик стану смело! Кувыркнусь и на шпагат! Обруч я кручу умело! Ну совсем, как акробат! (гимнастика). 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011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презентации о гимнастике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0" y="1398020"/>
            <a:ext cx="8562074" cy="53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979" y="-208081"/>
            <a:ext cx="10515600" cy="1325563"/>
          </a:xfrm>
        </p:spPr>
        <p:txBody>
          <a:bodyPr/>
          <a:lstStyle/>
          <a:p>
            <a:r>
              <a:rPr lang="ru-RU" dirty="0" smtClean="0"/>
              <a:t>Наши помощники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01" y="968114"/>
            <a:ext cx="8957860" cy="56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748" y="-532263"/>
            <a:ext cx="7082051" cy="2222951"/>
          </a:xfrm>
        </p:spPr>
        <p:txBody>
          <a:bodyPr/>
          <a:lstStyle/>
          <a:p>
            <a:r>
              <a:rPr lang="ru-RU" dirty="0" smtClean="0"/>
              <a:t>Болельщики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947644"/>
            <a:ext cx="8348259" cy="55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7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" y="1"/>
            <a:ext cx="10575878" cy="859808"/>
          </a:xfrm>
        </p:spPr>
        <p:txBody>
          <a:bodyPr/>
          <a:lstStyle/>
          <a:p>
            <a:r>
              <a:rPr lang="ru-RU" dirty="0" smtClean="0"/>
              <a:t>Наблюдаем очень внимательно!!!!!!!!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43" y="719967"/>
            <a:ext cx="7087738" cy="60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30595"/>
            <a:ext cx="1252138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Награждение лучших грамотами- в каждой номинации</a:t>
            </a:r>
            <a:br>
              <a:rPr lang="ru-RU" dirty="0" smtClean="0"/>
            </a:br>
            <a:r>
              <a:rPr lang="ru-RU" dirty="0" smtClean="0"/>
              <a:t>проходило в группе в торжественной обстановке.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24" y="1808674"/>
            <a:ext cx="7354529" cy="49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9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6" y="764275"/>
            <a:ext cx="7531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Цель</a:t>
            </a:r>
            <a:r>
              <a:rPr lang="ru-RU" dirty="0" smtClean="0"/>
              <a:t>: </a:t>
            </a:r>
            <a:r>
              <a:rPr lang="ru-RU" sz="2000" dirty="0" smtClean="0"/>
              <a:t>Привлечение</a:t>
            </a:r>
            <a:r>
              <a:rPr lang="ru-RU" dirty="0" smtClean="0"/>
              <a:t> </a:t>
            </a:r>
            <a:r>
              <a:rPr lang="ru-RU" sz="2000" dirty="0" smtClean="0"/>
              <a:t>детей</a:t>
            </a:r>
            <a:r>
              <a:rPr lang="ru-RU" dirty="0" smtClean="0"/>
              <a:t> </a:t>
            </a:r>
            <a:r>
              <a:rPr lang="ru-RU" sz="2000" dirty="0" smtClean="0"/>
              <a:t>к занятиям спортом-вид гимнастика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0501" y="2483893"/>
            <a:ext cx="8815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Задачи: </a:t>
            </a:r>
            <a:r>
              <a:rPr lang="ru-RU" sz="2000" dirty="0" smtClean="0"/>
              <a:t>1.Ознакомить детей с видом спорта гимнастика( презентация)</a:t>
            </a:r>
          </a:p>
          <a:p>
            <a:r>
              <a:rPr lang="ru-RU" sz="4000" dirty="0" smtClean="0"/>
              <a:t>                </a:t>
            </a:r>
            <a:r>
              <a:rPr lang="ru-RU" sz="2000" dirty="0" smtClean="0"/>
              <a:t>2. Активировать детей в участии в фестивале по гимнастике.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3. Создание настроения и повышение </a:t>
            </a:r>
            <a:r>
              <a:rPr lang="ru-RU" sz="2000" smtClean="0"/>
              <a:t>эмоционального фона.</a:t>
            </a:r>
            <a:r>
              <a:rPr lang="ru-RU" sz="400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099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6" y="678426"/>
            <a:ext cx="10515600" cy="4586747"/>
          </a:xfrm>
        </p:spPr>
        <p:txBody>
          <a:bodyPr/>
          <a:lstStyle/>
          <a:p>
            <a:r>
              <a:rPr lang="ru-RU" dirty="0" smtClean="0"/>
              <a:t>СПАСИБО ЗА ВНИМАНИЕ!!!!!!!!! ДО НОВЫХ ВСТРЕЧ!!!!!!!!!! ХОРОШЕГО ВАМ НАСТРОЕНИЯ! СЧАСТЬЯ, ЗДОРОВЬЯ!!!!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18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34499"/>
            <a:ext cx="11795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Конь ,канат, бревно и брусья! Кольца с ними рядом! Перечислить не берусь я, множество снарядов.</a:t>
            </a:r>
          </a:p>
          <a:p>
            <a:r>
              <a:rPr lang="ru-RU" sz="4000" dirty="0" smtClean="0"/>
              <a:t>Красоту и пластику дарит нам ….(гимнастика)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2173491"/>
            <a:ext cx="6843251" cy="45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69" y="398206"/>
            <a:ext cx="110907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Гимнастика –красочный ,зрелищный спорт. В ней стройность нужна, позабудьте про торт, под музыку крутят гимнасты предмет.</a:t>
            </a:r>
          </a:p>
          <a:p>
            <a:r>
              <a:rPr lang="ru-RU" sz="3600" dirty="0" smtClean="0"/>
              <a:t> В них лишнего веса и капельки нет. Кто смело осилит прыжковый батут, известность,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ризнание в скорости ждут. Фигура изящная, стройный полёт-откроет возможность для новых высот.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Пластичность , выносливость очень нужны. Ритмичность и воля здесь крайне важны. Коль выбран нелёгкий гимнастики путь, участник старается ярко блеснуть!!!!!!!!!!!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4885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79" y="707886"/>
            <a:ext cx="8193584" cy="5908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173" y="0"/>
            <a:ext cx="79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 Фестивалю по гимнастике готовы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16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817068"/>
            <a:ext cx="8995201" cy="5528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30" y="0"/>
            <a:ext cx="12069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Разминка-разогреваем мышцы перед выступлением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653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с обручем под музыку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73" y="1447419"/>
            <a:ext cx="8739494" cy="52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всё получается правильно!!!!!!!!!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15" y="1363898"/>
            <a:ext cx="8807734" cy="53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1956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309</Words>
  <Application>Microsoft Office PowerPoint</Application>
  <PresentationFormat>Широкоэкранный</PresentationFormat>
  <Paragraphs>36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1_Тема Office</vt:lpstr>
      <vt:lpstr>Фестиваль по гимнастике в нашем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с обручем под музыку</vt:lpstr>
      <vt:lpstr>У нас всё получается правильно!!!!!!!!!</vt:lpstr>
      <vt:lpstr>Презентация PowerPoint</vt:lpstr>
      <vt:lpstr>Упражнение на диске под музыку</vt:lpstr>
      <vt:lpstr>Упражнение с обручем</vt:lpstr>
      <vt:lpstr>Упражнение-мостик</vt:lpstr>
      <vt:lpstr>Презентация PowerPoint</vt:lpstr>
      <vt:lpstr>Презентация PowerPoint</vt:lpstr>
      <vt:lpstr>Выступление Ирины -нашей гимнастки</vt:lpstr>
      <vt:lpstr>Презентация PowerPoint</vt:lpstr>
      <vt:lpstr>Упражнение -шпагат</vt:lpstr>
      <vt:lpstr>Упражнение-скакалка</vt:lpstr>
      <vt:lpstr>Прыжки на батуте</vt:lpstr>
      <vt:lpstr>Упражнение с лентами</vt:lpstr>
      <vt:lpstr>Упражнение с мячами</vt:lpstr>
      <vt:lpstr>Отгадывание загадок перед каждым выступлением</vt:lpstr>
      <vt:lpstr>- Я его кручу рукой  и на шее ,и ногой! И на талии кручу и ронять я не хочу!( Обруч) -Нам вчера в спортивном зале! Класс девчонки показали, вряд ли кто-то из ребят так же сядет на …..(шпагат) -Ручки да верёвка скачет очень ловко.( скакалка) -Если бросить, он подскочит, бросишь снова, мчится вскачь Ну конечно – это…. (мяч) -Станька-ка на снаряд дружок. Раз прыжок , и два-прыжок. Три прыжок до потолка, в воздухе два кувырка! Что за чудо сетка тут? Для прыжков снаряд… (батут). -Я на мостик стану смело! Кувыркнусь и на шпагат! Обруч я кручу умело! Ну совсем, как акробат! (гимнастика).     </vt:lpstr>
      <vt:lpstr>Просмотр презентации о гимнастике</vt:lpstr>
      <vt:lpstr>Наши помощники</vt:lpstr>
      <vt:lpstr>Болельщики</vt:lpstr>
      <vt:lpstr>Наблюдаем очень внимательно!!!!!!!!</vt:lpstr>
      <vt:lpstr>Награждение лучших грамотами- в каждой номинации проходило в группе в торжественной обстановке.</vt:lpstr>
      <vt:lpstr>СПАСИБО ЗА ВНИМАНИЕ!!!!!!!!! ДО НОВЫХ ВСТРЕЧ!!!!!!!!!! ХОРОШЕГО ВАМ НАСТРОЕНИЯ! СЧАСТЬЯ, ЗДОРОВЬЯ!!!!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по гимнастике в нашем детском саду</dc:title>
  <dc:creator>Дет.сад №4</dc:creator>
  <cp:lastModifiedBy>Дет.сад №4</cp:lastModifiedBy>
  <cp:revision>25</cp:revision>
  <dcterms:created xsi:type="dcterms:W3CDTF">2016-02-08T10:21:52Z</dcterms:created>
  <dcterms:modified xsi:type="dcterms:W3CDTF">2017-04-22T12:48:21Z</dcterms:modified>
</cp:coreProperties>
</file>