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2" r:id="rId17"/>
    <p:sldId id="275" r:id="rId18"/>
    <p:sldId id="274" r:id="rId19"/>
    <p:sldId id="273" r:id="rId20"/>
    <p:sldId id="276" r:id="rId21"/>
    <p:sldId id="277" r:id="rId22"/>
    <p:sldId id="278" r:id="rId23"/>
    <p:sldId id="279" r:id="rId24"/>
    <p:sldId id="280" r:id="rId25"/>
    <p:sldId id="281" r:id="rId26"/>
    <p:sldId id="266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043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1910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4143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1543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0828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552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5850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9563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2665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3899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012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128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gif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jpeg"/><Relationship Id="rId7" Type="http://schemas.openxmlformats.org/officeDocument/2006/relationships/image" Target="../media/image3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gif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40;&#1090;&#1090;&#1077;&#1089;&#1090;&#1072;&#1094;&#1080;&#1103;%202018%20&#1075;\&#1043;&#1086;&#1088;&#1086;&#1076;%20&#1085;&#1072;%20&#1042;&#1086;&#1083;&#1075;&#1077;\&#1074;&#1080;&#1076;&#1077;&#1086;&#1089;&#1086;&#1086;&#1073;&#1097;&#1077;&#1085;&#1080;&#1077;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3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27.gif"/><Relationship Id="rId4" Type="http://schemas.openxmlformats.org/officeDocument/2006/relationships/image" Target="../media/image21.jpeg"/><Relationship Id="rId9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40;&#1090;&#1090;&#1077;&#1089;&#1090;&#1072;&#1094;&#1080;&#1103;%202018%20&#1075;\&#1043;&#1086;&#1088;&#1086;&#1076;%20&#1085;&#1072;%20&#1042;&#1086;&#1083;&#1075;&#1077;\&#1040;&#1083;&#1080;&#1085;&#1072;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gif"/><Relationship Id="rId9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or1.users.photofile.ru/photo/bor1/115933110/xlarge/144731675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s://4vector.com/i/free-vector-simple-and-practical-border-vector-series-2-50p_006224_simple_and_practical_border_vector_series_2_50p_9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9BBB59">
                <a:shade val="45000"/>
                <a:satMod val="135000"/>
              </a:srgbClr>
              <a:prstClr val="white"/>
            </a:duotone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914401"/>
            <a:ext cx="7696200" cy="2686050"/>
          </a:xfrm>
        </p:spPr>
        <p:txBody>
          <a:bodyPr>
            <a:normAutofit fontScale="90000"/>
          </a:bodyPr>
          <a:lstStyle/>
          <a:p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Занятие по краеведению в подготовительной группе                                                                                               </a:t>
            </a:r>
            <a:r>
              <a:rPr lang="ru-RU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«Путешествие по городу на Волге»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4648200" y="4191000"/>
            <a:ext cx="4114800" cy="2438400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Воспитатель  первой категории  МБДОУ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/с № 28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городского округа Кинешма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Муравьёва Наталья Витальевна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4vector.com/i/free-vector-simple-and-practical-border-vector-series-2-50p_006224_simple_and_practical_border_vector_series_2_50p_9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9BBB59">
                <a:shade val="45000"/>
                <a:satMod val="135000"/>
              </a:srgbClr>
              <a:prstClr val="white"/>
            </a:duotone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kstati.news/upload/iblock/825/82554ec00273b4f4fac20092085316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8077200" cy="538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3400" y="304800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Волжский бульвар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9110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4vector.com/i/free-vector-simple-and-practical-border-vector-series-2-50p_006224_simple_and_practical_border_vector_series_2_50p_9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9BBB59">
                <a:shade val="45000"/>
                <a:satMod val="135000"/>
              </a:srgbClr>
              <a:prstClr val="white"/>
            </a:duotone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3400" y="304800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  Фонтан</a:t>
            </a:r>
            <a:endParaRPr lang="ru-RU" dirty="0"/>
          </a:p>
        </p:txBody>
      </p:sp>
      <p:pic>
        <p:nvPicPr>
          <p:cNvPr id="3074" name="Picture 2" descr="http://ivan-da-maria.org/wp-content/uploads/2012/06/kineshma_2010_15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257" y="1196138"/>
            <a:ext cx="7892143" cy="5247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7177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4vector.com/i/free-vector-simple-and-practical-border-vector-series-2-50p_006224_simple_and_practical_border_vector_series_2_50p_9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9BBB59">
                <a:shade val="45000"/>
                <a:satMod val="135000"/>
              </a:srgbClr>
              <a:prstClr val="white"/>
            </a:duotone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3400" y="304800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Арт-объект «Самовар»</a:t>
            </a:r>
            <a:endParaRPr lang="ru-RU" dirty="0"/>
          </a:p>
        </p:txBody>
      </p:sp>
      <p:pic>
        <p:nvPicPr>
          <p:cNvPr id="2050" name="Picture 2" descr="http://kineshemec.ru/files/images/news/2016/05/30/2630_o837253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07" t="502" r="1232" b="6650"/>
          <a:stretch>
            <a:fillRect/>
          </a:stretch>
        </p:blipFill>
        <p:spPr bwMode="auto">
          <a:xfrm>
            <a:off x="685800" y="990600"/>
            <a:ext cx="7772400" cy="548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5953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4vector.com/i/free-vector-simple-and-practical-border-vector-series-2-50p_006224_simple_and_practical_border_vector_series_2_50p_9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9BBB59">
                <a:shade val="45000"/>
                <a:satMod val="135000"/>
              </a:srgbClr>
              <a:prstClr val="white"/>
            </a:duotone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3400" y="304800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lang="ru-RU" sz="4400" b="1" dirty="0" err="1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Троицко</a:t>
            </a:r>
            <a:r>
              <a:rPr lang="ru-RU" sz="4400" b="1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-Успенский собор</a:t>
            </a:r>
            <a:endParaRPr lang="ru-RU" dirty="0"/>
          </a:p>
        </p:txBody>
      </p:sp>
      <p:pic>
        <p:nvPicPr>
          <p:cNvPr id="4098" name="Picture 2" descr="http://static.esosedi.org/fiber/230404/fit/1400x1000/troitskiy_sob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291" y="990600"/>
            <a:ext cx="7505699" cy="5493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0029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4vector.com/i/free-vector-simple-and-practical-border-vector-series-2-50p_006224_simple_and_practical_border_vector_series_2_50p_9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9BBB59">
                <a:shade val="45000"/>
                <a:satMod val="135000"/>
              </a:srgbClr>
              <a:prstClr val="white"/>
            </a:duotone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" y="304800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Драматический театр имени                                     А.Н. Островского</a:t>
            </a:r>
            <a:endParaRPr lang="ru-RU" sz="1400" dirty="0"/>
          </a:p>
        </p:txBody>
      </p:sp>
      <p:pic>
        <p:nvPicPr>
          <p:cNvPr id="5122" name="Picture 2" descr="http://3.bp.blogspot.com/-NN5p6PTwsMY/VSzakFRPl4I/AAAAAAAAAoY/XRjwWGuQWPs/s1600/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999" y="1443904"/>
            <a:ext cx="7620000" cy="5076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1478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333v.ru/uploads/48/481c5aa3c5167242dd3bd2dfc12ea05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487680" y="-381000"/>
            <a:ext cx="9631680" cy="7696200"/>
          </a:xfrm>
          <a:prstGeom prst="rect">
            <a:avLst/>
          </a:prstGeom>
          <a:noFill/>
        </p:spPr>
      </p:pic>
      <p:pic>
        <p:nvPicPr>
          <p:cNvPr id="4" name="Picture 2" descr="https://4vector.com/i/free-vector-simple-and-practical-border-vector-series-2-50p_006224_simple_and_practical_border_vector_series_2_50p_9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9BBB59">
                <a:shade val="45000"/>
                <a:satMod val="135000"/>
              </a:srgbClr>
              <a:prstClr val="white"/>
            </a:duotone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0" y="-11049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19200" y="381000"/>
            <a:ext cx="7162800" cy="160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Туристический маршрут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Путешествие по городу</a:t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на Волге»</a:t>
            </a:r>
            <a:endParaRPr lang="ru-RU" sz="3200" dirty="0"/>
          </a:p>
        </p:txBody>
      </p:sp>
      <p:pic>
        <p:nvPicPr>
          <p:cNvPr id="8" name="Picture 5" descr="C:\Users\admin\Desktop\question-423604__4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3949" y="1892553"/>
            <a:ext cx="1389212" cy="1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ww.privpravda.ru/wp-content/uploads/2016/06/kineshma5-900x300-14665002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47" t="37355" r="2941"/>
          <a:stretch>
            <a:fillRect/>
          </a:stretch>
        </p:blipFill>
        <p:spPr bwMode="auto">
          <a:xfrm>
            <a:off x="1933455" y="4800600"/>
            <a:ext cx="2565100" cy="1752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с вырезом 1"/>
          <p:cNvSpPr/>
          <p:nvPr/>
        </p:nvSpPr>
        <p:spPr>
          <a:xfrm rot="14367934">
            <a:off x="918142" y="4184384"/>
            <a:ext cx="1361898" cy="609600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 rot="20765332">
            <a:off x="2521203" y="2513673"/>
            <a:ext cx="1361898" cy="609600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 descr="https://chastnik.ru/upload/iblock/4bd/4bd0ffafc0b857d508a6abcc9ab0986f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873" y="2076538"/>
            <a:ext cx="2176949" cy="1574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http://kira-scrap.ru/KATALOG/MULTY_NASCHI/1/0_8d91c_f21f680f_M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775" y="2585298"/>
            <a:ext cx="2221550" cy="368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9747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4vector.com/i/free-vector-simple-and-practical-border-vector-series-2-50p_006224_simple_and_practical_border_vector_series_2_50p_9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9BBB59">
                <a:shade val="45000"/>
                <a:satMod val="135000"/>
              </a:srgbClr>
              <a:prstClr val="white"/>
            </a:duotone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" y="304800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Музей валенок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8194" name="Picture 2" descr="https://galina-lukas.ru/sites/default/files/year2016/1229/1dsc_0968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12684"/>
            <a:ext cx="8001000" cy="5336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6176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4vector.com/i/free-vector-simple-and-practical-border-vector-series-2-50p_006224_simple_and_practical_border_vector_series_2_50p_9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9BBB59">
                <a:shade val="45000"/>
                <a:satMod val="135000"/>
              </a:srgbClr>
              <a:prstClr val="white"/>
            </a:duotone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" y="304800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Музей валенок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7170" name="Picture 2" descr="http://pics2.pokazuha.ru/p217/j/p/9817433ep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327" y="1073727"/>
            <a:ext cx="7743344" cy="5257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7656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4vector.com/i/free-vector-simple-and-practical-border-vector-series-2-50p_006224_simple_and_practical_border_vector_series_2_50p_9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9BBB59">
                <a:shade val="45000"/>
                <a:satMod val="135000"/>
              </a:srgbClr>
              <a:prstClr val="white"/>
            </a:duotone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0" y="-1143002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" y="304800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Музей валенок</a:t>
            </a:r>
            <a:endParaRPr lang="ru-RU" sz="16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89" r="30095" b="5761"/>
          <a:stretch/>
        </p:blipFill>
        <p:spPr bwMode="auto">
          <a:xfrm>
            <a:off x="609600" y="1012686"/>
            <a:ext cx="7739954" cy="5331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http://vluhe.ru/wp-content/uploads/2011/09/event_photo_small_kadr_259fe483188e40f88619df305ccd227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838200"/>
            <a:ext cx="2279180" cy="18356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8316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333v.ru/uploads/48/481c5aa3c5167242dd3bd2dfc12ea05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487680" y="-381000"/>
            <a:ext cx="9631680" cy="7696200"/>
          </a:xfrm>
          <a:prstGeom prst="rect">
            <a:avLst/>
          </a:prstGeom>
          <a:noFill/>
        </p:spPr>
      </p:pic>
      <p:pic>
        <p:nvPicPr>
          <p:cNvPr id="4" name="Picture 2" descr="https://4vector.com/i/free-vector-simple-and-practical-border-vector-series-2-50p_006224_simple_and_practical_border_vector_series_2_50p_9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9BBB59">
                <a:shade val="45000"/>
                <a:satMod val="135000"/>
              </a:srgbClr>
              <a:prstClr val="white"/>
            </a:duotone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0" y="-11049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19200" y="381000"/>
            <a:ext cx="7162800" cy="160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Туристический маршрут</a:t>
            </a:r>
            <a:r>
              <a:rPr lang="ru-RU" sz="32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2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«</a:t>
            </a: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Путешествие по городу</a:t>
            </a:r>
            <a:b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на Волге»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8" name="Picture 5" descr="C:\Users\admin\Desktop\question-423604__4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699711"/>
            <a:ext cx="1389212" cy="1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ww.privpravda.ru/wp-content/uploads/2016/06/kineshma5-900x300-14665002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47" t="37355" r="2941"/>
          <a:stretch>
            <a:fillRect/>
          </a:stretch>
        </p:blipFill>
        <p:spPr bwMode="auto">
          <a:xfrm>
            <a:off x="1749205" y="4842355"/>
            <a:ext cx="2565100" cy="1752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с вырезом 1"/>
          <p:cNvSpPr/>
          <p:nvPr/>
        </p:nvSpPr>
        <p:spPr>
          <a:xfrm rot="14035525">
            <a:off x="732960" y="4087657"/>
            <a:ext cx="1361898" cy="609600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трелка вправо с вырезом 10"/>
          <p:cNvSpPr/>
          <p:nvPr/>
        </p:nvSpPr>
        <p:spPr>
          <a:xfrm rot="20765332">
            <a:off x="2521203" y="2513673"/>
            <a:ext cx="1361898" cy="609600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148" name="Picture 4" descr="https://chastnik.ru/upload/iblock/4bd/4bd0ffafc0b857d508a6abcc9ab0986f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873" y="2076538"/>
            <a:ext cx="2176949" cy="1574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Музей валенок (Россия, Кинешма) фото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141" b="18041"/>
          <a:stretch/>
        </p:blipFill>
        <p:spPr bwMode="auto">
          <a:xfrm>
            <a:off x="3908699" y="1820992"/>
            <a:ext cx="2264526" cy="1521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 вправо с вырезом 11"/>
          <p:cNvSpPr/>
          <p:nvPr/>
        </p:nvSpPr>
        <p:spPr>
          <a:xfrm rot="1644130">
            <a:off x="6237101" y="2872453"/>
            <a:ext cx="1361898" cy="609600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Picture 7" descr="http://kira-scrap.ru/KATALOG/MULTY_NASCHI/3/0_98a60_84365a9b_M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9891" y="3481940"/>
            <a:ext cx="1946873" cy="311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3474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4vector.com/i/free-vector-simple-and-practical-border-vector-series-2-50p_006224_simple_and_practical_border_vector_series_2_50p_9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9BBB59">
                <a:shade val="45000"/>
                <a:satMod val="135000"/>
              </a:srgbClr>
              <a:prstClr val="white"/>
            </a:duotone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видеосообщени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57200" y="5715000"/>
            <a:ext cx="838200" cy="8382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4vector.com/i/free-vector-simple-and-practical-border-vector-series-2-50p_006224_simple_and_practical_border_vector_series_2_50p_9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9BBB59">
                <a:shade val="45000"/>
                <a:satMod val="135000"/>
              </a:srgbClr>
              <a:prstClr val="white"/>
            </a:duotone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" y="304800"/>
            <a:ext cx="8839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Парк культуры и отдыха                              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им. 35-летия ПОБЕДЫ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13314" name="Picture 2" descr="http://itd1.mycdn.me/image?id=851591036499&amp;t=20&amp;plc=WEB&amp;tkn=*bOPfU1PrV-sVASfMVb6PGXMieI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499" y="1628238"/>
            <a:ext cx="7239000" cy="4944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9450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4vector.com/i/free-vector-simple-and-practical-border-vector-series-2-50p_006224_simple_and_practical_border_vector_series_2_50p_9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9BBB59">
                <a:shade val="45000"/>
                <a:satMod val="135000"/>
              </a:srgbClr>
              <a:prstClr val="white"/>
            </a:duotone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" y="304800"/>
            <a:ext cx="8839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Музей военной техники                                  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под открытым небом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14338" name="Picture 2" descr="http://autotravel.ru/phalbum/90894/1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7" r="5202" b="11415"/>
          <a:stretch/>
        </p:blipFill>
        <p:spPr bwMode="auto">
          <a:xfrm>
            <a:off x="976745" y="1559757"/>
            <a:ext cx="7162800" cy="4901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0630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4vector.com/i/free-vector-simple-and-practical-border-vector-series-2-50p_006224_simple_and_practical_border_vector_series_2_50p_9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9BBB59">
                <a:shade val="45000"/>
                <a:satMod val="135000"/>
              </a:srgbClr>
              <a:prstClr val="white"/>
            </a:duotone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" y="304800"/>
            <a:ext cx="8839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Музей военной техники                                  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под открытым небом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15364" name="Picture 4" descr="http://www.wise-travel.ru/images/reviews/177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9469" y="1566684"/>
            <a:ext cx="7145060" cy="4889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0617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4vector.com/i/free-vector-simple-and-practical-border-vector-series-2-50p_006224_simple_and_practical_border_vector_series_2_50p_9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9BBB59">
                <a:shade val="45000"/>
                <a:satMod val="135000"/>
              </a:srgbClr>
              <a:prstClr val="white"/>
            </a:duotone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://ingvarr.net.ru/_ph/213/1039190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926" y="339436"/>
            <a:ext cx="8382000" cy="6179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606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333v.ru/uploads/48/481c5aa3c5167242dd3bd2dfc12ea05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487680" y="-381000"/>
            <a:ext cx="9631680" cy="7696200"/>
          </a:xfrm>
          <a:prstGeom prst="rect">
            <a:avLst/>
          </a:prstGeom>
          <a:noFill/>
        </p:spPr>
      </p:pic>
      <p:pic>
        <p:nvPicPr>
          <p:cNvPr id="4" name="Picture 2" descr="https://4vector.com/i/free-vector-simple-and-practical-border-vector-series-2-50p_006224_simple_and_practical_border_vector_series_2_50p_9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9BBB59">
                <a:shade val="45000"/>
                <a:satMod val="135000"/>
              </a:srgbClr>
              <a:prstClr val="white"/>
            </a:duotone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0" y="-1104899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19200" y="381000"/>
            <a:ext cx="7162800" cy="160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Туристический маршрут</a:t>
            </a:r>
            <a:r>
              <a:rPr lang="ru-RU" sz="32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2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«</a:t>
            </a: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Путешествие по городу</a:t>
            </a:r>
            <a:b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на Волге»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9" name="Picture 2" descr="https://www.privpravda.ru/wp-content/uploads/2016/06/kineshma5-900x300-14665002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47" t="37355" r="2941"/>
          <a:stretch>
            <a:fillRect/>
          </a:stretch>
        </p:blipFill>
        <p:spPr bwMode="auto">
          <a:xfrm>
            <a:off x="1600200" y="4821573"/>
            <a:ext cx="2565100" cy="1752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с вырезом 1"/>
          <p:cNvSpPr/>
          <p:nvPr/>
        </p:nvSpPr>
        <p:spPr>
          <a:xfrm rot="14035525">
            <a:off x="477242" y="4186305"/>
            <a:ext cx="1361898" cy="609600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трелка вправо с вырезом 10"/>
          <p:cNvSpPr/>
          <p:nvPr/>
        </p:nvSpPr>
        <p:spPr>
          <a:xfrm rot="20765332">
            <a:off x="2521203" y="2513673"/>
            <a:ext cx="1361898" cy="609600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148" name="Picture 4" descr="https://chastnik.ru/upload/iblock/4bd/4bd0ffafc0b857d508a6abcc9ab0986f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873" y="2076538"/>
            <a:ext cx="2176949" cy="1574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Музей валенок (Россия, Кинешма) фото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141" b="18041"/>
          <a:stretch/>
        </p:blipFill>
        <p:spPr bwMode="auto">
          <a:xfrm>
            <a:off x="3908699" y="1820992"/>
            <a:ext cx="2264526" cy="1521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 вправо с вырезом 11"/>
          <p:cNvSpPr/>
          <p:nvPr/>
        </p:nvSpPr>
        <p:spPr>
          <a:xfrm rot="1644130">
            <a:off x="6237100" y="2557523"/>
            <a:ext cx="1361898" cy="609600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7410" name="Picture 2" descr="http://i6.otzovik.com/2017/08/11/5239997/img/39169426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74" t="5316" r="3958" b="6727"/>
          <a:stretch/>
        </p:blipFill>
        <p:spPr bwMode="auto">
          <a:xfrm>
            <a:off x="6447677" y="3342887"/>
            <a:ext cx="2430393" cy="1768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cdn.kidscreen.com/wp/wp-content/uploads/2013/05/Masha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1740" y="4227052"/>
            <a:ext cx="2235169" cy="234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5479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4vector.com/i/free-vector-simple-and-practical-border-vector-series-2-50p_006224_simple_and_practical_border_vector_series_2_50p_9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9BBB59">
                <a:shade val="45000"/>
                <a:satMod val="135000"/>
              </a:srgbClr>
              <a:prstClr val="white"/>
            </a:duotone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ttp://img-fotki.yandex.ru/get/3506/cvarc.1f/0_22537_58b4644f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6220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1675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img2.postila.ru/storage/7232000/7231030/a8a047a94bb65e85d0326f2917c407f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884178"/>
          </a:xfrm>
          <a:prstGeom prst="rect">
            <a:avLst/>
          </a:prstGeom>
          <a:noFill/>
        </p:spPr>
      </p:pic>
      <p:pic>
        <p:nvPicPr>
          <p:cNvPr id="2064" name="Picture 16" descr="https://userscontent2.emaze.com/images/31764cf8-5937-45a1-a5e0-78645f528967/5200092c776090c28af82cd32cc2e30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19400"/>
            <a:ext cx="9144000" cy="4038600"/>
          </a:xfrm>
          <a:prstGeom prst="rect">
            <a:avLst/>
          </a:prstGeom>
          <a:noFill/>
        </p:spPr>
      </p:pic>
      <p:pic>
        <p:nvPicPr>
          <p:cNvPr id="2052" name="Picture 4" descr="http://img-fotki.yandex.ru/get/6702/200418627.a/0_107c62_3bb1039_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2854" y="304800"/>
            <a:ext cx="2818245" cy="1860042"/>
          </a:xfrm>
          <a:prstGeom prst="rect">
            <a:avLst/>
          </a:prstGeom>
          <a:noFill/>
        </p:spPr>
      </p:pic>
      <p:pic>
        <p:nvPicPr>
          <p:cNvPr id="2058" name="Picture 10" descr="http://img-fotki.yandex.ru/get/6614/16969765.c6/0_6be1b_ede22a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0"/>
            <a:ext cx="6376053" cy="2625668"/>
          </a:xfrm>
          <a:prstGeom prst="rect">
            <a:avLst/>
          </a:prstGeom>
          <a:noFill/>
        </p:spPr>
      </p:pic>
      <p:pic>
        <p:nvPicPr>
          <p:cNvPr id="2050" name="Picture 2" descr="http://s2.dmcdn.net/P_Pmb/1280x720-U1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1447800"/>
            <a:ext cx="8001000" cy="5150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0" name="Picture 12" descr="http://i056.radikal.ru/1706/f2/dd588a552c7a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914400"/>
            <a:ext cx="2057399" cy="2057400"/>
          </a:xfrm>
          <a:prstGeom prst="rect">
            <a:avLst/>
          </a:prstGeom>
          <a:noFill/>
        </p:spPr>
      </p:pic>
      <p:pic>
        <p:nvPicPr>
          <p:cNvPr id="13" name="Picture 2" descr="https://4vector.com/i/free-vector-simple-and-practical-border-vector-series-2-50p_006224_simple_and_practical_border_vector_series_2_50p_97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9BBB59">
                <a:shade val="45000"/>
                <a:satMod val="135000"/>
              </a:srgbClr>
              <a:prstClr val="white"/>
            </a:duotone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Али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609600" y="5791200"/>
            <a:ext cx="762000" cy="762000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7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4vector.com/i/free-vector-simple-and-practical-border-vector-series-2-50p_006224_simple_and_practical_border_vector_series_2_50p_9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9BBB59">
                <a:shade val="45000"/>
                <a:satMod val="135000"/>
              </a:srgbClr>
              <a:prstClr val="white"/>
            </a:duotone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im0-tub-ru.yandex.net/i?id=26992b4e6fc0d649169a9d7baceac8a5-l&amp;n=13"/>
          <p:cNvPicPr/>
          <p:nvPr/>
        </p:nvPicPr>
        <p:blipFill>
          <a:blip r:embed="rId3" cstate="print">
            <a:lum bright="20000" contrast="-30000"/>
          </a:blip>
          <a:srcRect r="1589" b="4184"/>
          <a:stretch>
            <a:fillRect/>
          </a:stretch>
        </p:blipFill>
        <p:spPr bwMode="auto">
          <a:xfrm>
            <a:off x="304800" y="457200"/>
            <a:ext cx="8458200" cy="5920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demiart.ru/forum/journal_uploads6/j191611_1370853133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82" r="-397"/>
          <a:stretch>
            <a:fillRect/>
          </a:stretch>
        </p:blipFill>
        <p:spPr bwMode="auto">
          <a:xfrm>
            <a:off x="228600" y="228600"/>
            <a:ext cx="4648200" cy="226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4vector.com/i/free-vector-simple-and-practical-border-vector-series-2-50p_006224_simple_and_practical_border_vector_series_2_50p_9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9BBB59">
                <a:shade val="45000"/>
                <a:satMod val="135000"/>
              </a:srgbClr>
              <a:prstClr val="white"/>
            </a:duotone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s://pbs.twimg.com/media/ClxgD-lXIAAXj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"/>
            <a:ext cx="8219063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33v.ru/uploads/48/481c5aa3c5167242dd3bd2dfc12ea05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487680" y="-381000"/>
            <a:ext cx="9631680" cy="7696200"/>
          </a:xfrm>
          <a:prstGeom prst="rect">
            <a:avLst/>
          </a:prstGeom>
          <a:noFill/>
        </p:spPr>
      </p:pic>
      <p:pic>
        <p:nvPicPr>
          <p:cNvPr id="5" name="Picture 2" descr="https://4vector.com/i/free-vector-simple-and-practical-border-vector-series-2-50p_006224_simple_and_practical_border_vector_series_2_50p_9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9BBB59">
                <a:shade val="45000"/>
                <a:satMod val="135000"/>
              </a:srgbClr>
              <a:prstClr val="white"/>
            </a:duotone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28600" y="-381000"/>
            <a:ext cx="8534400" cy="28956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Туристический маршрут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Путешествие по городу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на Волге»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http://img-fotki.yandex.ru/get/9499/981986.78/0_8d16e_7c505b1a_or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76400"/>
            <a:ext cx="3048000" cy="4953000"/>
          </a:xfrm>
          <a:prstGeom prst="rect">
            <a:avLst/>
          </a:prstGeom>
          <a:noFill/>
        </p:spPr>
      </p:pic>
      <p:pic>
        <p:nvPicPr>
          <p:cNvPr id="6" name="Picture 7" descr="http://2.bp.blogspot.com/-fkEs6lGVDxU/WJMMfB8sMyI/AAAAAAAAOk4/qepocqD0rfob-Lkd0fcwC6jjzPma0jm9gCLcB/s1600/ima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38400"/>
            <a:ext cx="2918047" cy="401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4vector.com/i/free-vector-simple-and-practical-border-vector-series-2-50p_006224_simple_and_practical_border_vector_series_2_50p_9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9BBB59">
                <a:shade val="45000"/>
                <a:satMod val="135000"/>
              </a:srgbClr>
              <a:prstClr val="white"/>
            </a:duotone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2" y="-1143001"/>
            <a:ext cx="68580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nfo.reshma.ru/upload/iblock/65a/65a773bd27598d89986697ca48daab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2891" y="914400"/>
            <a:ext cx="7429501" cy="5572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Площадь революции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4vector.com/i/free-vector-simple-and-practical-border-vector-series-2-50p_006224_simple_and_practical_border_vector_series_2_50p_9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9BBB59">
                <a:shade val="45000"/>
                <a:satMod val="135000"/>
              </a:srgbClr>
              <a:prstClr val="white"/>
            </a:duotone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://pics2.pokazuha.ru/p217/n/l/9158021fl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199" y="1295400"/>
            <a:ext cx="7467600" cy="5252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57200" y="304800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Памятник воеводе Ф. </a:t>
            </a:r>
            <a:r>
              <a:rPr lang="ru-RU" sz="4000" b="1" dirty="0" err="1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Бобарыкину</a:t>
            </a:r>
            <a:endParaRPr lang="ru-RU" sz="1600" dirty="0"/>
          </a:p>
        </p:txBody>
      </p:sp>
      <p:pic>
        <p:nvPicPr>
          <p:cNvPr id="5" name="Picture 2" descr="https://4vector.com/i/free-vector-simple-and-practical-border-vector-series-2-50p_006224_simple_and_practical_border_vector_series_2_50p_9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9BBB59">
                <a:shade val="45000"/>
                <a:satMod val="135000"/>
              </a:srgbClr>
              <a:prstClr val="white"/>
            </a:duotone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0" y="-1142999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333v.ru/uploads/48/481c5aa3c5167242dd3bd2dfc12ea05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487680" y="-381000"/>
            <a:ext cx="9631680" cy="7696200"/>
          </a:xfrm>
          <a:prstGeom prst="rect">
            <a:avLst/>
          </a:prstGeom>
          <a:noFill/>
        </p:spPr>
      </p:pic>
      <p:pic>
        <p:nvPicPr>
          <p:cNvPr id="4" name="Picture 2" descr="https://4vector.com/i/free-vector-simple-and-practical-border-vector-series-2-50p_006224_simple_and_practical_border_vector_series_2_50p_9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9BBB59">
                <a:shade val="45000"/>
                <a:satMod val="135000"/>
              </a:srgbClr>
              <a:prstClr val="white"/>
            </a:duotone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63782" y="-1280792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19200" y="381000"/>
            <a:ext cx="7162800" cy="160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Туристический маршрут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Путешествие по городу</a:t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на Волге»</a:t>
            </a:r>
            <a:endParaRPr lang="ru-RU" sz="3200" dirty="0"/>
          </a:p>
        </p:txBody>
      </p:sp>
      <p:pic>
        <p:nvPicPr>
          <p:cNvPr id="7" name="Picture 15" descr="http://kira-scrap.ru/KATALOG/MULTY_NASCHI/1/0_8d91e_16421a2c_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1981200" cy="321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admin\Desktop\question-423604__48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022" y="1981200"/>
            <a:ext cx="1389212" cy="1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ww.privpravda.ru/wp-content/uploads/2016/06/kineshma5-900x300-146650029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47" t="37355" r="2941"/>
          <a:stretch>
            <a:fillRect/>
          </a:stretch>
        </p:blipFill>
        <p:spPr bwMode="auto">
          <a:xfrm>
            <a:off x="3200400" y="4648200"/>
            <a:ext cx="2565100" cy="1752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с вырезом 1"/>
          <p:cNvSpPr/>
          <p:nvPr/>
        </p:nvSpPr>
        <p:spPr>
          <a:xfrm rot="14367934">
            <a:off x="2296285" y="3945976"/>
            <a:ext cx="1361898" cy="609600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88</Words>
  <Application>Microsoft Office PowerPoint</Application>
  <PresentationFormat>Экран (4:3)</PresentationFormat>
  <Paragraphs>22</Paragraphs>
  <Slides>25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Office Theme</vt:lpstr>
      <vt:lpstr>1_Office Theme</vt:lpstr>
      <vt:lpstr>Занятие по краеведению в подготовительной группе                                                                                               «Путешествие по городу на Волге» </vt:lpstr>
      <vt:lpstr>Слайд 2</vt:lpstr>
      <vt:lpstr>Слайд 3</vt:lpstr>
      <vt:lpstr>Слайд 4</vt:lpstr>
      <vt:lpstr>Слайд 5</vt:lpstr>
      <vt:lpstr> Туристический маршрут «Путешествие по городу  на Волге»</vt:lpstr>
      <vt:lpstr>   Площадь революции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DS28</dc:creator>
  <cp:lastModifiedBy>DS28</cp:lastModifiedBy>
  <cp:revision>48</cp:revision>
  <dcterms:created xsi:type="dcterms:W3CDTF">2018-02-22T07:07:31Z</dcterms:created>
  <dcterms:modified xsi:type="dcterms:W3CDTF">2019-10-04T09:11:08Z</dcterms:modified>
</cp:coreProperties>
</file>