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8"/>
  </p:notesMasterIdLst>
  <p:sldIdLst>
    <p:sldId id="256" r:id="rId2"/>
    <p:sldId id="260" r:id="rId3"/>
    <p:sldId id="258" r:id="rId4"/>
    <p:sldId id="280" r:id="rId5"/>
    <p:sldId id="318" r:id="rId6"/>
    <p:sldId id="319" r:id="rId7"/>
    <p:sldId id="320" r:id="rId8"/>
    <p:sldId id="278" r:id="rId9"/>
    <p:sldId id="257" r:id="rId10"/>
    <p:sldId id="312" r:id="rId11"/>
    <p:sldId id="313" r:id="rId12"/>
    <p:sldId id="314" r:id="rId13"/>
    <p:sldId id="315" r:id="rId14"/>
    <p:sldId id="316" r:id="rId15"/>
    <p:sldId id="317" r:id="rId16"/>
    <p:sldId id="321" r:id="rId17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Exo 2" panose="020B0604020202020204" charset="-52"/>
      <p:regular r:id="rId23"/>
      <p:bold r:id="rId24"/>
      <p:italic r:id="rId25"/>
      <p:boldItalic r:id="rId26"/>
    </p:embeddedFont>
    <p:embeddedFont>
      <p:font typeface="Fredoka One" panose="02000000000000000000" pitchFamily="2" charset="0"/>
      <p:regular r:id="rId27"/>
    </p:embeddedFont>
    <p:embeddedFont>
      <p:font typeface="Roboto Condensed Light" panose="02000000000000000000" pitchFamily="2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B56B62-DF64-4AA9-8B27-6F2EE814FB52}">
  <a:tblStyle styleId="{5DB56B62-DF64-4AA9-8B27-6F2EE814FB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256" autoAdjust="0"/>
  </p:normalViewPr>
  <p:slideViewPr>
    <p:cSldViewPr snapToGrid="0">
      <p:cViewPr varScale="1">
        <p:scale>
          <a:sx n="114" d="100"/>
          <a:sy n="114" d="100"/>
        </p:scale>
        <p:origin x="1133" y="-19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24272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1" name="Google Shape;2801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0" name="Google Shape;4360;gf7a39de043_2_5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1" name="Google Shape;4361;gf7a39de043_2_5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gf7a39de043_2_5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8" name="Google Shape;4238;gf7a39de043_2_5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5" name="Google Shape;2735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1571272" y="-173056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7186165" y="254855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281533" y="-10068"/>
            <a:ext cx="2862466" cy="1695774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1777113" y="695676"/>
            <a:ext cx="5900038" cy="3634698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891488" y="1556968"/>
            <a:ext cx="5361000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7664899" y="1459525"/>
            <a:ext cx="894076" cy="666865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513430" y="1075376"/>
            <a:ext cx="860090" cy="986678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111240" y="42259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5914958" y="87644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429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5559477" y="422596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1_1"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8" name="Google Shape;2408;p36"/>
          <p:cNvGrpSpPr/>
          <p:nvPr/>
        </p:nvGrpSpPr>
        <p:grpSpPr>
          <a:xfrm flipH="1">
            <a:off x="1286181" y="700497"/>
            <a:ext cx="7011015" cy="4319112"/>
            <a:chOff x="1569550" y="629994"/>
            <a:chExt cx="5900038" cy="3634698"/>
          </a:xfrm>
        </p:grpSpPr>
        <p:grpSp>
          <p:nvGrpSpPr>
            <p:cNvPr id="2409" name="Google Shape;2409;p36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2410" name="Google Shape;2410;p36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6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6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6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6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5" name="Google Shape;2415;p36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6" name="Google Shape;2416;p36"/>
          <p:cNvGrpSpPr/>
          <p:nvPr/>
        </p:nvGrpSpPr>
        <p:grpSpPr>
          <a:xfrm rot="10800000">
            <a:off x="-281232" y="3449289"/>
            <a:ext cx="2862466" cy="1695774"/>
            <a:chOff x="238125" y="3383650"/>
            <a:chExt cx="1287775" cy="762900"/>
          </a:xfrm>
        </p:grpSpPr>
        <p:sp>
          <p:nvSpPr>
            <p:cNvPr id="2417" name="Google Shape;2417;p36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6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6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0" name="Google Shape;2420;p36"/>
          <p:cNvGrpSpPr/>
          <p:nvPr/>
        </p:nvGrpSpPr>
        <p:grpSpPr>
          <a:xfrm rot="5400000">
            <a:off x="7522822" y="-584584"/>
            <a:ext cx="1175451" cy="2324553"/>
            <a:chOff x="961675" y="1958725"/>
            <a:chExt cx="563225" cy="1113825"/>
          </a:xfrm>
        </p:grpSpPr>
        <p:sp>
          <p:nvSpPr>
            <p:cNvPr id="2421" name="Google Shape;2421;p36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6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2_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4" name="Google Shape;2424;p37"/>
          <p:cNvGrpSpPr/>
          <p:nvPr/>
        </p:nvGrpSpPr>
        <p:grpSpPr>
          <a:xfrm rot="10800000" flipH="1">
            <a:off x="6691758" y="3468233"/>
            <a:ext cx="2862466" cy="1695774"/>
            <a:chOff x="238125" y="3383650"/>
            <a:chExt cx="1287775" cy="762900"/>
          </a:xfrm>
        </p:grpSpPr>
        <p:sp>
          <p:nvSpPr>
            <p:cNvPr id="2425" name="Google Shape;2425;p37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37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2429" name="Google Shape;2429;p37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1" name="Google Shape;2431;p37"/>
          <p:cNvSpPr/>
          <p:nvPr/>
        </p:nvSpPr>
        <p:spPr>
          <a:xfrm>
            <a:off x="-152687" y="44629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2" name="Google Shape;2432;p37"/>
          <p:cNvGrpSpPr/>
          <p:nvPr/>
        </p:nvGrpSpPr>
        <p:grpSpPr>
          <a:xfrm>
            <a:off x="-198288" y="1445825"/>
            <a:ext cx="475779" cy="475800"/>
            <a:chOff x="1460350" y="2402425"/>
            <a:chExt cx="208950" cy="208950"/>
          </a:xfrm>
        </p:grpSpPr>
        <p:sp>
          <p:nvSpPr>
            <p:cNvPr id="2433" name="Google Shape;2433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1" name="Google Shape;2461;p37"/>
          <p:cNvGrpSpPr/>
          <p:nvPr/>
        </p:nvGrpSpPr>
        <p:grpSpPr>
          <a:xfrm rot="3427705">
            <a:off x="3096928" y="4999029"/>
            <a:ext cx="340783" cy="340829"/>
            <a:chOff x="1460350" y="2402425"/>
            <a:chExt cx="208950" cy="208950"/>
          </a:xfrm>
        </p:grpSpPr>
        <p:sp>
          <p:nvSpPr>
            <p:cNvPr id="2462" name="Google Shape;2462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0" name="Google Shape;2490;p37"/>
          <p:cNvSpPr/>
          <p:nvPr/>
        </p:nvSpPr>
        <p:spPr>
          <a:xfrm>
            <a:off x="8850715" y="93403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37"/>
          <p:cNvSpPr/>
          <p:nvPr/>
        </p:nvSpPr>
        <p:spPr>
          <a:xfrm>
            <a:off x="5433965" y="-189818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4870108" y="630544"/>
            <a:ext cx="4112429" cy="3882309"/>
            <a:chOff x="4544101" y="322704"/>
            <a:chExt cx="4764719" cy="4498098"/>
          </a:xfrm>
        </p:grpSpPr>
        <p:sp>
          <p:nvSpPr>
            <p:cNvPr id="96" name="Google Shape;96;p3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45603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105" name="Google Shape;105;p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 rot="5400000" flipH="1">
            <a:off x="-924680" y="2091609"/>
            <a:ext cx="5719701" cy="4411139"/>
            <a:chOff x="1569550" y="795179"/>
            <a:chExt cx="6519663" cy="3469513"/>
          </a:xfrm>
        </p:grpSpPr>
        <p:sp>
          <p:nvSpPr>
            <p:cNvPr id="108" name="Google Shape;108;p3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3"/>
            <p:cNvGrpSpPr/>
            <p:nvPr/>
          </p:nvGrpSpPr>
          <p:grpSpPr>
            <a:xfrm>
              <a:off x="1569550" y="795179"/>
              <a:ext cx="6519663" cy="3469513"/>
              <a:chOff x="6012925" y="3010525"/>
              <a:chExt cx="1512718" cy="9640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115;p3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116" name="Google Shape;116;p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2848265" y="8810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926102" y="5413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-148642" y="30287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4042838" y="41497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 rot="10800000">
            <a:off x="7186165" y="-606633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4"/>
          <p:cNvGrpSpPr/>
          <p:nvPr/>
        </p:nvGrpSpPr>
        <p:grpSpPr>
          <a:xfrm rot="10800000">
            <a:off x="821349" y="244533"/>
            <a:ext cx="7501308" cy="4621155"/>
            <a:chOff x="1569550" y="629994"/>
            <a:chExt cx="5900038" cy="3634698"/>
          </a:xfrm>
        </p:grpSpPr>
        <p:grpSp>
          <p:nvGrpSpPr>
            <p:cNvPr id="126" name="Google Shape;126;p4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" name="Google Shape;132;p4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134" name="Google Shape;134;p4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4"/>
          <p:cNvSpPr/>
          <p:nvPr/>
        </p:nvSpPr>
        <p:spPr>
          <a:xfrm rot="-5737592" flipH="1">
            <a:off x="-1471797" y="2728579"/>
            <a:ext cx="3536688" cy="3525078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40" name="Google Shape;140;p4"/>
          <p:cNvGrpSpPr/>
          <p:nvPr/>
        </p:nvGrpSpPr>
        <p:grpSpPr>
          <a:xfrm rot="-5400000" flipH="1">
            <a:off x="474221" y="-484217"/>
            <a:ext cx="970042" cy="1918341"/>
            <a:chOff x="961675" y="1958725"/>
            <a:chExt cx="563225" cy="1113825"/>
          </a:xfrm>
        </p:grpSpPr>
        <p:sp>
          <p:nvSpPr>
            <p:cNvPr id="141" name="Google Shape;141;p4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975797" y="700497"/>
            <a:ext cx="7011015" cy="4319112"/>
            <a:chOff x="1569550" y="629994"/>
            <a:chExt cx="5900038" cy="3634698"/>
          </a:xfrm>
        </p:grpSpPr>
        <p:grpSp>
          <p:nvGrpSpPr>
            <p:cNvPr id="226" name="Google Shape;226;p6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227" name="Google Shape;227;p6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6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6"/>
          <p:cNvGrpSpPr/>
          <p:nvPr/>
        </p:nvGrpSpPr>
        <p:grpSpPr>
          <a:xfrm rot="10800000" flipH="1">
            <a:off x="6691758" y="3449289"/>
            <a:ext cx="2862466" cy="1695774"/>
            <a:chOff x="238125" y="3383650"/>
            <a:chExt cx="1287775" cy="762900"/>
          </a:xfrm>
        </p:grpSpPr>
        <p:sp>
          <p:nvSpPr>
            <p:cNvPr id="234" name="Google Shape;234;p6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6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238" name="Google Shape;238;p6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6"/>
          <p:cNvSpPr/>
          <p:nvPr/>
        </p:nvSpPr>
        <p:spPr>
          <a:xfrm flipH="1">
            <a:off x="7757122" y="382515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6"/>
          <p:cNvSpPr/>
          <p:nvPr/>
        </p:nvSpPr>
        <p:spPr>
          <a:xfrm flipH="1">
            <a:off x="8423993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 rot="-3556288" flipH="1">
            <a:off x="566744" y="4331601"/>
            <a:ext cx="471220" cy="363804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 rot="-3427705" flipH="1">
            <a:off x="-163594" y="2751604"/>
            <a:ext cx="340783" cy="340829"/>
            <a:chOff x="1460350" y="2402425"/>
            <a:chExt cx="208950" cy="208950"/>
          </a:xfrm>
        </p:grpSpPr>
        <p:sp>
          <p:nvSpPr>
            <p:cNvPr id="245" name="Google Shape;245;p6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1"/>
          <p:cNvGrpSpPr/>
          <p:nvPr/>
        </p:nvGrpSpPr>
        <p:grpSpPr>
          <a:xfrm>
            <a:off x="975797" y="471897"/>
            <a:ext cx="7011015" cy="4319112"/>
            <a:chOff x="1569550" y="629994"/>
            <a:chExt cx="5900038" cy="3634698"/>
          </a:xfrm>
        </p:grpSpPr>
        <p:grpSp>
          <p:nvGrpSpPr>
            <p:cNvPr id="567" name="Google Shape;567;p11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568" name="Google Shape;568;p11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1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1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1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1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3" name="Google Shape;573;p11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158700"/>
            <a:ext cx="6576000" cy="200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5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75" name="Google Shape;575;p11"/>
          <p:cNvSpPr txBox="1">
            <a:spLocks noGrp="1"/>
          </p:cNvSpPr>
          <p:nvPr>
            <p:ph type="subTitle" idx="1"/>
          </p:nvPr>
        </p:nvSpPr>
        <p:spPr>
          <a:xfrm>
            <a:off x="1284000" y="3469400"/>
            <a:ext cx="6576000" cy="3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6" name="Google Shape;576;p11"/>
          <p:cNvSpPr/>
          <p:nvPr/>
        </p:nvSpPr>
        <p:spPr>
          <a:xfrm rot="275769" flipH="1">
            <a:off x="7186141" y="2842577"/>
            <a:ext cx="2475700" cy="3341850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11"/>
          <p:cNvGrpSpPr/>
          <p:nvPr/>
        </p:nvGrpSpPr>
        <p:grpSpPr>
          <a:xfrm>
            <a:off x="6281533" y="-10068"/>
            <a:ext cx="2862466" cy="1695774"/>
            <a:chOff x="238125" y="3383650"/>
            <a:chExt cx="1287775" cy="762900"/>
          </a:xfrm>
        </p:grpSpPr>
        <p:sp>
          <p:nvSpPr>
            <p:cNvPr id="578" name="Google Shape;578;p11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11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582" name="Google Shape;582;p11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11"/>
          <p:cNvSpPr/>
          <p:nvPr/>
        </p:nvSpPr>
        <p:spPr>
          <a:xfrm rot="-5062406">
            <a:off x="-1276747" y="-658918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1"/>
          <p:cNvSpPr/>
          <p:nvPr/>
        </p:nvSpPr>
        <p:spPr>
          <a:xfrm>
            <a:off x="4475065" y="443895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1"/>
          <p:cNvSpPr/>
          <p:nvPr/>
        </p:nvSpPr>
        <p:spPr>
          <a:xfrm>
            <a:off x="6926213" y="752125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7" name="Google Shape;587;p11"/>
          <p:cNvGrpSpPr/>
          <p:nvPr/>
        </p:nvGrpSpPr>
        <p:grpSpPr>
          <a:xfrm>
            <a:off x="8186099" y="3457800"/>
            <a:ext cx="475779" cy="475800"/>
            <a:chOff x="1460350" y="2402425"/>
            <a:chExt cx="208950" cy="208950"/>
          </a:xfrm>
        </p:grpSpPr>
        <p:sp>
          <p:nvSpPr>
            <p:cNvPr id="588" name="Google Shape;588;p11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11"/>
          <p:cNvGrpSpPr/>
          <p:nvPr/>
        </p:nvGrpSpPr>
        <p:grpSpPr>
          <a:xfrm rot="3427705">
            <a:off x="878003" y="3612129"/>
            <a:ext cx="340783" cy="340829"/>
            <a:chOff x="1460350" y="2402425"/>
            <a:chExt cx="208950" cy="208950"/>
          </a:xfrm>
        </p:grpSpPr>
        <p:sp>
          <p:nvSpPr>
            <p:cNvPr id="617" name="Google Shape;617;p11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11"/>
          <p:cNvSpPr/>
          <p:nvPr/>
        </p:nvSpPr>
        <p:spPr>
          <a:xfrm>
            <a:off x="930365" y="5675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069613" y="14747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069613" y="200248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5922982" y="14747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5922983" y="200248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069613" y="2985451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069613" y="3513162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5922982" y="2985451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5922983" y="3513162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 hasCustomPrompt="1"/>
          </p:nvPr>
        </p:nvSpPr>
        <p:spPr>
          <a:xfrm>
            <a:off x="874125" y="1739750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 hasCustomPrompt="1"/>
          </p:nvPr>
        </p:nvSpPr>
        <p:spPr>
          <a:xfrm>
            <a:off x="874125" y="3264925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 hasCustomPrompt="1"/>
          </p:nvPr>
        </p:nvSpPr>
        <p:spPr>
          <a:xfrm>
            <a:off x="4724300" y="1739750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 hasCustomPrompt="1"/>
          </p:nvPr>
        </p:nvSpPr>
        <p:spPr>
          <a:xfrm>
            <a:off x="4724300" y="3264925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3"/>
          <p:cNvSpPr/>
          <p:nvPr/>
        </p:nvSpPr>
        <p:spPr>
          <a:xfrm rot="10800000" flipH="1">
            <a:off x="-517827" y="-1339308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2" name="Google Shape;662;p13"/>
          <p:cNvGrpSpPr/>
          <p:nvPr/>
        </p:nvGrpSpPr>
        <p:grpSpPr>
          <a:xfrm rot="10800000">
            <a:off x="-408312" y="3449289"/>
            <a:ext cx="2862466" cy="1695774"/>
            <a:chOff x="238125" y="3383650"/>
            <a:chExt cx="1287775" cy="762900"/>
          </a:xfrm>
        </p:grpSpPr>
        <p:sp>
          <p:nvSpPr>
            <p:cNvPr id="663" name="Google Shape;663;p1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13"/>
          <p:cNvGrpSpPr/>
          <p:nvPr/>
        </p:nvGrpSpPr>
        <p:grpSpPr>
          <a:xfrm rot="5400000">
            <a:off x="7701648" y="-484217"/>
            <a:ext cx="970042" cy="1918341"/>
            <a:chOff x="961675" y="1958725"/>
            <a:chExt cx="563225" cy="1113825"/>
          </a:xfrm>
        </p:grpSpPr>
        <p:sp>
          <p:nvSpPr>
            <p:cNvPr id="667" name="Google Shape;667;p1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" name="Google Shape;669;p13"/>
          <p:cNvSpPr/>
          <p:nvPr/>
        </p:nvSpPr>
        <p:spPr>
          <a:xfrm rot="5737592">
            <a:off x="7386584" y="2356154"/>
            <a:ext cx="3536688" cy="3525078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13"/>
          <p:cNvGrpSpPr/>
          <p:nvPr/>
        </p:nvGrpSpPr>
        <p:grpSpPr>
          <a:xfrm>
            <a:off x="289955" y="534601"/>
            <a:ext cx="860090" cy="986678"/>
            <a:chOff x="289955" y="534601"/>
            <a:chExt cx="860090" cy="986678"/>
          </a:xfrm>
        </p:grpSpPr>
        <p:sp>
          <p:nvSpPr>
            <p:cNvPr id="671" name="Google Shape;671;p13"/>
            <p:cNvSpPr/>
            <p:nvPr/>
          </p:nvSpPr>
          <p:spPr>
            <a:xfrm flipH="1">
              <a:off x="289955" y="918754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2" name="Google Shape;672;p13"/>
            <p:cNvGrpSpPr/>
            <p:nvPr/>
          </p:nvGrpSpPr>
          <p:grpSpPr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673" name="Google Shape;673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3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3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3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3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3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3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3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1" name="Google Shape;701;p13"/>
            <p:cNvSpPr/>
            <p:nvPr/>
          </p:nvSpPr>
          <p:spPr>
            <a:xfrm rot="-690935" flipH="1">
              <a:off x="429539" y="1214294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13"/>
          <p:cNvGrpSpPr/>
          <p:nvPr/>
        </p:nvGrpSpPr>
        <p:grpSpPr>
          <a:xfrm>
            <a:off x="7976962" y="1017725"/>
            <a:ext cx="894076" cy="666865"/>
            <a:chOff x="7976962" y="1017725"/>
            <a:chExt cx="894076" cy="666865"/>
          </a:xfrm>
        </p:grpSpPr>
        <p:sp>
          <p:nvSpPr>
            <p:cNvPr id="703" name="Google Shape;703;p13"/>
            <p:cNvSpPr/>
            <p:nvPr/>
          </p:nvSpPr>
          <p:spPr>
            <a:xfrm rot="-1305975">
              <a:off x="8384412" y="10773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 rot="-615088">
              <a:off x="8488660" y="13797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5" name="Google Shape;705;p13"/>
            <p:cNvGrpSpPr/>
            <p:nvPr/>
          </p:nvGrpSpPr>
          <p:grpSpPr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706" name="Google Shape;706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3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3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3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4" name="Google Shape;734;p13"/>
          <p:cNvSpPr/>
          <p:nvPr/>
        </p:nvSpPr>
        <p:spPr>
          <a:xfrm>
            <a:off x="7227502" y="45135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3"/>
          <p:cNvSpPr/>
          <p:nvPr/>
        </p:nvSpPr>
        <p:spPr>
          <a:xfrm>
            <a:off x="3174365" y="449609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8" name="Google Shape;1428;p24"/>
          <p:cNvGrpSpPr/>
          <p:nvPr/>
        </p:nvGrpSpPr>
        <p:grpSpPr>
          <a:xfrm flipH="1">
            <a:off x="1286181" y="700497"/>
            <a:ext cx="7011015" cy="4319112"/>
            <a:chOff x="1569550" y="629994"/>
            <a:chExt cx="5900038" cy="3634698"/>
          </a:xfrm>
        </p:grpSpPr>
        <p:grpSp>
          <p:nvGrpSpPr>
            <p:cNvPr id="1429" name="Google Shape;1429;p24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1430" name="Google Shape;1430;p24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4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4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4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4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5" name="Google Shape;1435;p24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24"/>
          <p:cNvGrpSpPr/>
          <p:nvPr/>
        </p:nvGrpSpPr>
        <p:grpSpPr>
          <a:xfrm rot="10800000">
            <a:off x="-281232" y="3449289"/>
            <a:ext cx="2862466" cy="1695774"/>
            <a:chOff x="238125" y="3383650"/>
            <a:chExt cx="1287775" cy="762900"/>
          </a:xfrm>
        </p:grpSpPr>
        <p:sp>
          <p:nvSpPr>
            <p:cNvPr id="1437" name="Google Shape;1437;p24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24"/>
          <p:cNvGrpSpPr/>
          <p:nvPr/>
        </p:nvGrpSpPr>
        <p:grpSpPr>
          <a:xfrm rot="5400000">
            <a:off x="7522822" y="-584584"/>
            <a:ext cx="1175451" cy="2324553"/>
            <a:chOff x="961675" y="1958725"/>
            <a:chExt cx="563225" cy="1113825"/>
          </a:xfrm>
        </p:grpSpPr>
        <p:sp>
          <p:nvSpPr>
            <p:cNvPr id="1441" name="Google Shape;1441;p24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4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3" name="Google Shape;144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4"/>
          <p:cNvSpPr/>
          <p:nvPr/>
        </p:nvSpPr>
        <p:spPr>
          <a:xfrm>
            <a:off x="-209485" y="27662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24"/>
          <p:cNvSpPr/>
          <p:nvPr/>
        </p:nvSpPr>
        <p:spPr>
          <a:xfrm>
            <a:off x="656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24"/>
          <p:cNvGrpSpPr/>
          <p:nvPr/>
        </p:nvGrpSpPr>
        <p:grpSpPr>
          <a:xfrm>
            <a:off x="8869812" y="3349350"/>
            <a:ext cx="475779" cy="475800"/>
            <a:chOff x="1460350" y="2402425"/>
            <a:chExt cx="208950" cy="208950"/>
          </a:xfrm>
        </p:grpSpPr>
        <p:sp>
          <p:nvSpPr>
            <p:cNvPr id="1447" name="Google Shape;1447;p2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4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4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4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4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4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4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4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5" name="Google Shape;1475;p24"/>
          <p:cNvSpPr/>
          <p:nvPr/>
        </p:nvSpPr>
        <p:spPr>
          <a:xfrm>
            <a:off x="6862740" y="44387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6" name="Google Shape;1476;p24"/>
          <p:cNvGrpSpPr/>
          <p:nvPr/>
        </p:nvGrpSpPr>
        <p:grpSpPr>
          <a:xfrm rot="3427705">
            <a:off x="8018003" y="763604"/>
            <a:ext cx="340783" cy="340829"/>
            <a:chOff x="1460350" y="2402425"/>
            <a:chExt cx="208950" cy="208950"/>
          </a:xfrm>
        </p:grpSpPr>
        <p:sp>
          <p:nvSpPr>
            <p:cNvPr id="1477" name="Google Shape;1477;p2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4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4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4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4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4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4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26"/>
          <p:cNvGrpSpPr/>
          <p:nvPr/>
        </p:nvGrpSpPr>
        <p:grpSpPr>
          <a:xfrm rot="10800000">
            <a:off x="168" y="3449289"/>
            <a:ext cx="2862466" cy="1695774"/>
            <a:chOff x="238125" y="3383650"/>
            <a:chExt cx="1287775" cy="762900"/>
          </a:xfrm>
        </p:grpSpPr>
        <p:sp>
          <p:nvSpPr>
            <p:cNvPr id="1577" name="Google Shape;1577;p26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26"/>
          <p:cNvGrpSpPr/>
          <p:nvPr/>
        </p:nvGrpSpPr>
        <p:grpSpPr>
          <a:xfrm rot="5400000">
            <a:off x="7804222" y="-584584"/>
            <a:ext cx="1175451" cy="2324553"/>
            <a:chOff x="961675" y="1958725"/>
            <a:chExt cx="563225" cy="1113825"/>
          </a:xfrm>
        </p:grpSpPr>
        <p:sp>
          <p:nvSpPr>
            <p:cNvPr id="1581" name="Google Shape;1581;p26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6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3" name="Google Shape;158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84" name="Google Shape;1584;p26"/>
          <p:cNvSpPr/>
          <p:nvPr/>
        </p:nvSpPr>
        <p:spPr>
          <a:xfrm>
            <a:off x="-195060" y="244515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5" name="Google Shape;1585;p26"/>
          <p:cNvGrpSpPr/>
          <p:nvPr/>
        </p:nvGrpSpPr>
        <p:grpSpPr>
          <a:xfrm>
            <a:off x="8911887" y="3433500"/>
            <a:ext cx="475779" cy="475800"/>
            <a:chOff x="1460350" y="2402425"/>
            <a:chExt cx="208950" cy="208950"/>
          </a:xfrm>
        </p:grpSpPr>
        <p:sp>
          <p:nvSpPr>
            <p:cNvPr id="1586" name="Google Shape;1586;p26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6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6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6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6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4" name="Google Shape;1614;p26"/>
          <p:cNvGrpSpPr/>
          <p:nvPr/>
        </p:nvGrpSpPr>
        <p:grpSpPr>
          <a:xfrm rot="3427705">
            <a:off x="655153" y="560954"/>
            <a:ext cx="340783" cy="340829"/>
            <a:chOff x="1460350" y="2402425"/>
            <a:chExt cx="208950" cy="208950"/>
          </a:xfrm>
        </p:grpSpPr>
        <p:sp>
          <p:nvSpPr>
            <p:cNvPr id="1615" name="Google Shape;1615;p26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6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6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6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6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6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6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6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6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6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6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6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6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6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6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6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6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6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6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3" name="Google Shape;1643;p26"/>
          <p:cNvSpPr/>
          <p:nvPr/>
        </p:nvSpPr>
        <p:spPr>
          <a:xfrm>
            <a:off x="6811015" y="482788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6"/>
          <p:cNvSpPr/>
          <p:nvPr/>
        </p:nvSpPr>
        <p:spPr>
          <a:xfrm>
            <a:off x="8297775" y="934025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7" r:id="rId5"/>
    <p:sldLayoutId id="2147483658" r:id="rId6"/>
    <p:sldLayoutId id="2147483659" r:id="rId7"/>
    <p:sldLayoutId id="2147483670" r:id="rId8"/>
    <p:sldLayoutId id="2147483672" r:id="rId9"/>
    <p:sldLayoutId id="2147483682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p41"/>
          <p:cNvSpPr txBox="1">
            <a:spLocks noGrp="1"/>
          </p:cNvSpPr>
          <p:nvPr>
            <p:ph type="ctrTitle"/>
          </p:nvPr>
        </p:nvSpPr>
        <p:spPr>
          <a:xfrm>
            <a:off x="1769457" y="1881050"/>
            <a:ext cx="5692481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lt1"/>
                </a:solidFill>
                <a:latin typeface="Comic Sans MS" panose="030F0702030302020204" pitchFamily="66" charset="0"/>
              </a:rPr>
              <a:t>«Создание условий для индивидуализации воспитательно-образовательного процесса с детьми, испытывающими трудности эмоционально-поведенческого характера»</a:t>
            </a:r>
            <a:endParaRPr sz="2400" dirty="0">
              <a:solidFill>
                <a:schemeClr val="lt1"/>
              </a:solidFill>
              <a:latin typeface="Comic Sans MS" panose="030F0702030302020204" pitchFamily="66" charset="0"/>
            </a:endParaRPr>
          </a:p>
        </p:txBody>
      </p:sp>
      <p:sp>
        <p:nvSpPr>
          <p:cNvPr id="2504" name="Google Shape;2504;p41"/>
          <p:cNvSpPr/>
          <p:nvPr/>
        </p:nvSpPr>
        <p:spPr>
          <a:xfrm rot="10800000">
            <a:off x="3794440" y="3950332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5" name="Google Shape;2505;p41"/>
          <p:cNvGrpSpPr/>
          <p:nvPr/>
        </p:nvGrpSpPr>
        <p:grpSpPr>
          <a:xfrm>
            <a:off x="6917500" y="2399893"/>
            <a:ext cx="1918307" cy="2376248"/>
            <a:chOff x="1652450" y="2386825"/>
            <a:chExt cx="1066200" cy="1320725"/>
          </a:xfrm>
        </p:grpSpPr>
        <p:sp>
          <p:nvSpPr>
            <p:cNvPr id="2506" name="Google Shape;2506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1"/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1"/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1"/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1"/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1"/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1"/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1"/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1"/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1"/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1"/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1"/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1"/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1"/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1"/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1"/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1"/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1"/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1"/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1"/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1"/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1"/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1"/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1"/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5219;p76">
            <a:extLst>
              <a:ext uri="{FF2B5EF4-FFF2-40B4-BE49-F238E27FC236}">
                <a16:creationId xmlns:a16="http://schemas.microsoft.com/office/drawing/2014/main" id="{9B733841-F743-E24F-1228-6B632214E02D}"/>
              </a:ext>
            </a:extLst>
          </p:cNvPr>
          <p:cNvGrpSpPr/>
          <p:nvPr/>
        </p:nvGrpSpPr>
        <p:grpSpPr>
          <a:xfrm>
            <a:off x="141435" y="1982794"/>
            <a:ext cx="1988239" cy="2521352"/>
            <a:chOff x="283725" y="642325"/>
            <a:chExt cx="1051800" cy="1378325"/>
          </a:xfrm>
        </p:grpSpPr>
        <p:sp>
          <p:nvSpPr>
            <p:cNvPr id="3" name="Google Shape;5220;p76">
              <a:extLst>
                <a:ext uri="{FF2B5EF4-FFF2-40B4-BE49-F238E27FC236}">
                  <a16:creationId xmlns:a16="http://schemas.microsoft.com/office/drawing/2014/main" id="{D15E4486-4850-73C8-358F-42AFD1EDAFEF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221;p76">
              <a:extLst>
                <a:ext uri="{FF2B5EF4-FFF2-40B4-BE49-F238E27FC236}">
                  <a16:creationId xmlns:a16="http://schemas.microsoft.com/office/drawing/2014/main" id="{B1F920D4-0217-631B-F1ED-4832AB7F0198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222;p76">
              <a:extLst>
                <a:ext uri="{FF2B5EF4-FFF2-40B4-BE49-F238E27FC236}">
                  <a16:creationId xmlns:a16="http://schemas.microsoft.com/office/drawing/2014/main" id="{EF2A28FA-6B10-A4CE-07E8-9011E8FBF37F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223;p76">
              <a:extLst>
                <a:ext uri="{FF2B5EF4-FFF2-40B4-BE49-F238E27FC236}">
                  <a16:creationId xmlns:a16="http://schemas.microsoft.com/office/drawing/2014/main" id="{DCE67226-8DBC-5BC3-4B8D-BC9CBEAA4C45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224;p76">
              <a:extLst>
                <a:ext uri="{FF2B5EF4-FFF2-40B4-BE49-F238E27FC236}">
                  <a16:creationId xmlns:a16="http://schemas.microsoft.com/office/drawing/2014/main" id="{B3BD53AF-930F-EB54-44C4-3781551B700D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5;p76">
              <a:extLst>
                <a:ext uri="{FF2B5EF4-FFF2-40B4-BE49-F238E27FC236}">
                  <a16:creationId xmlns:a16="http://schemas.microsoft.com/office/drawing/2014/main" id="{40EF2911-E453-BBDB-0D73-47717E3141C1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6;p76">
              <a:extLst>
                <a:ext uri="{FF2B5EF4-FFF2-40B4-BE49-F238E27FC236}">
                  <a16:creationId xmlns:a16="http://schemas.microsoft.com/office/drawing/2014/main" id="{52F607B8-302C-2A0E-88A5-7CBE0E44E12D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7;p76">
              <a:extLst>
                <a:ext uri="{FF2B5EF4-FFF2-40B4-BE49-F238E27FC236}">
                  <a16:creationId xmlns:a16="http://schemas.microsoft.com/office/drawing/2014/main" id="{6D083783-96F5-C255-ED8C-7B3A14C8B4EB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8;p76">
              <a:extLst>
                <a:ext uri="{FF2B5EF4-FFF2-40B4-BE49-F238E27FC236}">
                  <a16:creationId xmlns:a16="http://schemas.microsoft.com/office/drawing/2014/main" id="{F999BA71-1F4F-B5B3-CC1D-97CA0A0EEFF7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9;p76">
              <a:extLst>
                <a:ext uri="{FF2B5EF4-FFF2-40B4-BE49-F238E27FC236}">
                  <a16:creationId xmlns:a16="http://schemas.microsoft.com/office/drawing/2014/main" id="{64B3272F-3341-FBD6-B723-8EE209D959BC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30;p76">
              <a:extLst>
                <a:ext uri="{FF2B5EF4-FFF2-40B4-BE49-F238E27FC236}">
                  <a16:creationId xmlns:a16="http://schemas.microsoft.com/office/drawing/2014/main" id="{C18CC27E-DEE1-65B1-2442-DC7F83E2E682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31;p76">
              <a:extLst>
                <a:ext uri="{FF2B5EF4-FFF2-40B4-BE49-F238E27FC236}">
                  <a16:creationId xmlns:a16="http://schemas.microsoft.com/office/drawing/2014/main" id="{D4D6DB3F-32EF-5DAD-9763-BF340C1321E7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32;p76">
              <a:extLst>
                <a:ext uri="{FF2B5EF4-FFF2-40B4-BE49-F238E27FC236}">
                  <a16:creationId xmlns:a16="http://schemas.microsoft.com/office/drawing/2014/main" id="{FB616CED-D37B-A2A6-036D-9F7DF66A8B01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33;p76">
              <a:extLst>
                <a:ext uri="{FF2B5EF4-FFF2-40B4-BE49-F238E27FC236}">
                  <a16:creationId xmlns:a16="http://schemas.microsoft.com/office/drawing/2014/main" id="{D28BD06B-8C7A-5FD3-2CFD-AFA7954BD4DC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4;p76">
              <a:extLst>
                <a:ext uri="{FF2B5EF4-FFF2-40B4-BE49-F238E27FC236}">
                  <a16:creationId xmlns:a16="http://schemas.microsoft.com/office/drawing/2014/main" id="{9A4A9323-0295-ED98-A3C5-7ACA2748B39F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5;p76">
              <a:extLst>
                <a:ext uri="{FF2B5EF4-FFF2-40B4-BE49-F238E27FC236}">
                  <a16:creationId xmlns:a16="http://schemas.microsoft.com/office/drawing/2014/main" id="{090E246E-20AB-0544-6D7F-FB8F305FA0C6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6;p76">
              <a:extLst>
                <a:ext uri="{FF2B5EF4-FFF2-40B4-BE49-F238E27FC236}">
                  <a16:creationId xmlns:a16="http://schemas.microsoft.com/office/drawing/2014/main" id="{A28D4DD2-49D4-8169-9308-5A946A343F7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7;p76">
              <a:extLst>
                <a:ext uri="{FF2B5EF4-FFF2-40B4-BE49-F238E27FC236}">
                  <a16:creationId xmlns:a16="http://schemas.microsoft.com/office/drawing/2014/main" id="{96D47F91-10C2-D5EF-F4F9-FBE94DEDFFDE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8;p76">
              <a:extLst>
                <a:ext uri="{FF2B5EF4-FFF2-40B4-BE49-F238E27FC236}">
                  <a16:creationId xmlns:a16="http://schemas.microsoft.com/office/drawing/2014/main" id="{1F657C28-4C5B-C5CC-282F-5BBDAE346B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9;p76">
              <a:extLst>
                <a:ext uri="{FF2B5EF4-FFF2-40B4-BE49-F238E27FC236}">
                  <a16:creationId xmlns:a16="http://schemas.microsoft.com/office/drawing/2014/main" id="{20B90FF5-6310-AA28-C244-230CD229FFA2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40;p76">
              <a:extLst>
                <a:ext uri="{FF2B5EF4-FFF2-40B4-BE49-F238E27FC236}">
                  <a16:creationId xmlns:a16="http://schemas.microsoft.com/office/drawing/2014/main" id="{C12802AB-94B5-FEAA-7D76-4FDF5A97D13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41;p76">
              <a:extLst>
                <a:ext uri="{FF2B5EF4-FFF2-40B4-BE49-F238E27FC236}">
                  <a16:creationId xmlns:a16="http://schemas.microsoft.com/office/drawing/2014/main" id="{E9D18D4B-4B1D-C66A-3B0D-122477F1FF54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42;p76">
              <a:extLst>
                <a:ext uri="{FF2B5EF4-FFF2-40B4-BE49-F238E27FC236}">
                  <a16:creationId xmlns:a16="http://schemas.microsoft.com/office/drawing/2014/main" id="{8D85BD8B-B374-FF44-B3E6-B4D5435D038E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43;p76">
              <a:extLst>
                <a:ext uri="{FF2B5EF4-FFF2-40B4-BE49-F238E27FC236}">
                  <a16:creationId xmlns:a16="http://schemas.microsoft.com/office/drawing/2014/main" id="{23788266-07A0-B0E2-75F1-6E949E82F085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4;p76">
              <a:extLst>
                <a:ext uri="{FF2B5EF4-FFF2-40B4-BE49-F238E27FC236}">
                  <a16:creationId xmlns:a16="http://schemas.microsoft.com/office/drawing/2014/main" id="{DBFB8CC7-70EB-475B-1C35-B9AE289B3D13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5;p76">
              <a:extLst>
                <a:ext uri="{FF2B5EF4-FFF2-40B4-BE49-F238E27FC236}">
                  <a16:creationId xmlns:a16="http://schemas.microsoft.com/office/drawing/2014/main" id="{1F3E3564-4EE0-3525-EDED-410C3C8EE3D6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6;p76">
              <a:extLst>
                <a:ext uri="{FF2B5EF4-FFF2-40B4-BE49-F238E27FC236}">
                  <a16:creationId xmlns:a16="http://schemas.microsoft.com/office/drawing/2014/main" id="{66E27434-07D7-5B85-6EDE-08C4D8E65D13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7;p76">
              <a:extLst>
                <a:ext uri="{FF2B5EF4-FFF2-40B4-BE49-F238E27FC236}">
                  <a16:creationId xmlns:a16="http://schemas.microsoft.com/office/drawing/2014/main" id="{46E173A4-777B-0B63-403C-685791F84A25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8;p76">
              <a:extLst>
                <a:ext uri="{FF2B5EF4-FFF2-40B4-BE49-F238E27FC236}">
                  <a16:creationId xmlns:a16="http://schemas.microsoft.com/office/drawing/2014/main" id="{9EB13D2A-DC30-1EFE-756C-4252C074EA78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9;p76">
              <a:extLst>
                <a:ext uri="{FF2B5EF4-FFF2-40B4-BE49-F238E27FC236}">
                  <a16:creationId xmlns:a16="http://schemas.microsoft.com/office/drawing/2014/main" id="{A2B92BCB-FBA0-0BFD-BB4F-BC67BC2A9AD4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50;p76">
              <a:extLst>
                <a:ext uri="{FF2B5EF4-FFF2-40B4-BE49-F238E27FC236}">
                  <a16:creationId xmlns:a16="http://schemas.microsoft.com/office/drawing/2014/main" id="{89D899D9-D662-83E4-A21C-2E3B79A238BF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51;p76">
              <a:extLst>
                <a:ext uri="{FF2B5EF4-FFF2-40B4-BE49-F238E27FC236}">
                  <a16:creationId xmlns:a16="http://schemas.microsoft.com/office/drawing/2014/main" id="{C1BAE8AC-CECB-92E7-BC31-ABD6312B55E4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52;p76">
              <a:extLst>
                <a:ext uri="{FF2B5EF4-FFF2-40B4-BE49-F238E27FC236}">
                  <a16:creationId xmlns:a16="http://schemas.microsoft.com/office/drawing/2014/main" id="{2DCC89BB-5418-B0D5-8F9D-C859DA06E062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53;p76">
              <a:extLst>
                <a:ext uri="{FF2B5EF4-FFF2-40B4-BE49-F238E27FC236}">
                  <a16:creationId xmlns:a16="http://schemas.microsoft.com/office/drawing/2014/main" id="{66A1787A-0B76-5F7B-F2AC-D594014B0929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4;p76">
              <a:extLst>
                <a:ext uri="{FF2B5EF4-FFF2-40B4-BE49-F238E27FC236}">
                  <a16:creationId xmlns:a16="http://schemas.microsoft.com/office/drawing/2014/main" id="{2632C476-0241-AAB0-4A62-453EC8663C9B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5;p76">
              <a:extLst>
                <a:ext uri="{FF2B5EF4-FFF2-40B4-BE49-F238E27FC236}">
                  <a16:creationId xmlns:a16="http://schemas.microsoft.com/office/drawing/2014/main" id="{A0F61C22-0C61-76C3-BBC3-5485C3491C6B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6;p76">
              <a:extLst>
                <a:ext uri="{FF2B5EF4-FFF2-40B4-BE49-F238E27FC236}">
                  <a16:creationId xmlns:a16="http://schemas.microsoft.com/office/drawing/2014/main" id="{1C17E8D7-F9DA-AA68-3FC6-82B80C98A43B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7;p76">
              <a:extLst>
                <a:ext uri="{FF2B5EF4-FFF2-40B4-BE49-F238E27FC236}">
                  <a16:creationId xmlns:a16="http://schemas.microsoft.com/office/drawing/2014/main" id="{FF5CC1C6-7B9A-05C4-2303-4FED85B600B5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8;p76">
              <a:extLst>
                <a:ext uri="{FF2B5EF4-FFF2-40B4-BE49-F238E27FC236}">
                  <a16:creationId xmlns:a16="http://schemas.microsoft.com/office/drawing/2014/main" id="{5C3FA5D3-4BC2-BA99-6E44-DEE2C8D8BFCE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9;p76">
              <a:extLst>
                <a:ext uri="{FF2B5EF4-FFF2-40B4-BE49-F238E27FC236}">
                  <a16:creationId xmlns:a16="http://schemas.microsoft.com/office/drawing/2014/main" id="{4A40132C-9774-985C-6372-51CB8E2C6096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60;p76">
              <a:extLst>
                <a:ext uri="{FF2B5EF4-FFF2-40B4-BE49-F238E27FC236}">
                  <a16:creationId xmlns:a16="http://schemas.microsoft.com/office/drawing/2014/main" id="{5E784F69-B902-DDBD-B553-85667DE0C67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61;p76">
              <a:extLst>
                <a:ext uri="{FF2B5EF4-FFF2-40B4-BE49-F238E27FC236}">
                  <a16:creationId xmlns:a16="http://schemas.microsoft.com/office/drawing/2014/main" id="{93B1937F-239D-C494-1A54-E0F147B40954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62;p76">
              <a:extLst>
                <a:ext uri="{FF2B5EF4-FFF2-40B4-BE49-F238E27FC236}">
                  <a16:creationId xmlns:a16="http://schemas.microsoft.com/office/drawing/2014/main" id="{42E648DA-8BB2-F01C-2E62-AF568AA2713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63;p76">
              <a:extLst>
                <a:ext uri="{FF2B5EF4-FFF2-40B4-BE49-F238E27FC236}">
                  <a16:creationId xmlns:a16="http://schemas.microsoft.com/office/drawing/2014/main" id="{E6C70213-3067-D3A6-D5C4-E8A2078227D2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4;p76">
              <a:extLst>
                <a:ext uri="{FF2B5EF4-FFF2-40B4-BE49-F238E27FC236}">
                  <a16:creationId xmlns:a16="http://schemas.microsoft.com/office/drawing/2014/main" id="{7766471B-E160-C03F-9217-0CDE9686D026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5;p76">
              <a:extLst>
                <a:ext uri="{FF2B5EF4-FFF2-40B4-BE49-F238E27FC236}">
                  <a16:creationId xmlns:a16="http://schemas.microsoft.com/office/drawing/2014/main" id="{9369C81E-5AA6-8328-01DD-C4F7DEEC48D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6;p76">
              <a:extLst>
                <a:ext uri="{FF2B5EF4-FFF2-40B4-BE49-F238E27FC236}">
                  <a16:creationId xmlns:a16="http://schemas.microsoft.com/office/drawing/2014/main" id="{19047B24-62FF-7F77-84DC-109FB4C1D114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7;p76">
              <a:extLst>
                <a:ext uri="{FF2B5EF4-FFF2-40B4-BE49-F238E27FC236}">
                  <a16:creationId xmlns:a16="http://schemas.microsoft.com/office/drawing/2014/main" id="{2491A3D6-7BD5-37CC-0CA6-AA2CF9108E3A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8;p76">
              <a:extLst>
                <a:ext uri="{FF2B5EF4-FFF2-40B4-BE49-F238E27FC236}">
                  <a16:creationId xmlns:a16="http://schemas.microsoft.com/office/drawing/2014/main" id="{C8239CC9-E1AE-9805-2B2A-89F3C4A804C1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9;p76">
              <a:extLst>
                <a:ext uri="{FF2B5EF4-FFF2-40B4-BE49-F238E27FC236}">
                  <a16:creationId xmlns:a16="http://schemas.microsoft.com/office/drawing/2014/main" id="{A96AC14A-5B80-81FD-F9A2-401C9703DA02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70;p76">
              <a:extLst>
                <a:ext uri="{FF2B5EF4-FFF2-40B4-BE49-F238E27FC236}">
                  <a16:creationId xmlns:a16="http://schemas.microsoft.com/office/drawing/2014/main" id="{D14C9F06-CCF9-A7E9-B1CB-952A41A30B03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71;p76">
              <a:extLst>
                <a:ext uri="{FF2B5EF4-FFF2-40B4-BE49-F238E27FC236}">
                  <a16:creationId xmlns:a16="http://schemas.microsoft.com/office/drawing/2014/main" id="{4E5618C7-E345-C56A-C00E-1198D4B09C0C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72;p76">
              <a:extLst>
                <a:ext uri="{FF2B5EF4-FFF2-40B4-BE49-F238E27FC236}">
                  <a16:creationId xmlns:a16="http://schemas.microsoft.com/office/drawing/2014/main" id="{8CEDCC55-E81C-533A-08D9-E1083DAED373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73;p76">
              <a:extLst>
                <a:ext uri="{FF2B5EF4-FFF2-40B4-BE49-F238E27FC236}">
                  <a16:creationId xmlns:a16="http://schemas.microsoft.com/office/drawing/2014/main" id="{48004D42-85D1-0FB0-C4B3-301804C77AA5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4;p76">
              <a:extLst>
                <a:ext uri="{FF2B5EF4-FFF2-40B4-BE49-F238E27FC236}">
                  <a16:creationId xmlns:a16="http://schemas.microsoft.com/office/drawing/2014/main" id="{C855610E-773E-320A-4B1C-42813C0606C2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5;p76">
              <a:extLst>
                <a:ext uri="{FF2B5EF4-FFF2-40B4-BE49-F238E27FC236}">
                  <a16:creationId xmlns:a16="http://schemas.microsoft.com/office/drawing/2014/main" id="{2C2CAD93-1EEF-3ED7-DC7D-AC18C14CD3DE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6;p76">
              <a:extLst>
                <a:ext uri="{FF2B5EF4-FFF2-40B4-BE49-F238E27FC236}">
                  <a16:creationId xmlns:a16="http://schemas.microsoft.com/office/drawing/2014/main" id="{1793A520-C67D-30A4-12A7-517CCFE4B19E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7;p76">
              <a:extLst>
                <a:ext uri="{FF2B5EF4-FFF2-40B4-BE49-F238E27FC236}">
                  <a16:creationId xmlns:a16="http://schemas.microsoft.com/office/drawing/2014/main" id="{D1B8094A-8F5C-79F4-0543-3345A414DBD8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8;p76">
              <a:extLst>
                <a:ext uri="{FF2B5EF4-FFF2-40B4-BE49-F238E27FC236}">
                  <a16:creationId xmlns:a16="http://schemas.microsoft.com/office/drawing/2014/main" id="{5E53E2FB-1FD7-E41C-136B-0E51AE891DF5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9;p76">
              <a:extLst>
                <a:ext uri="{FF2B5EF4-FFF2-40B4-BE49-F238E27FC236}">
                  <a16:creationId xmlns:a16="http://schemas.microsoft.com/office/drawing/2014/main" id="{01A2C66C-D17B-F527-30C0-93DCC8198F3D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80;p76">
              <a:extLst>
                <a:ext uri="{FF2B5EF4-FFF2-40B4-BE49-F238E27FC236}">
                  <a16:creationId xmlns:a16="http://schemas.microsoft.com/office/drawing/2014/main" id="{9B6A85C3-FDCC-818A-B8EB-27374FDCBCC5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5281;p76">
              <a:extLst>
                <a:ext uri="{FF2B5EF4-FFF2-40B4-BE49-F238E27FC236}">
                  <a16:creationId xmlns:a16="http://schemas.microsoft.com/office/drawing/2014/main" id="{D679D34F-7E90-C257-4E0B-FE26541DEE55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5282;p76">
              <a:extLst>
                <a:ext uri="{FF2B5EF4-FFF2-40B4-BE49-F238E27FC236}">
                  <a16:creationId xmlns:a16="http://schemas.microsoft.com/office/drawing/2014/main" id="{2AAB01A8-8EDF-7EDD-0302-5847F3716AA9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5283;p76">
              <a:extLst>
                <a:ext uri="{FF2B5EF4-FFF2-40B4-BE49-F238E27FC236}">
                  <a16:creationId xmlns:a16="http://schemas.microsoft.com/office/drawing/2014/main" id="{F5AF8D29-658E-64D2-D40B-0B8B95F2DD10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5284;p76">
              <a:extLst>
                <a:ext uri="{FF2B5EF4-FFF2-40B4-BE49-F238E27FC236}">
                  <a16:creationId xmlns:a16="http://schemas.microsoft.com/office/drawing/2014/main" id="{5CCC3D21-B388-7051-2808-CEEDC7D0E664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5285;p76">
              <a:extLst>
                <a:ext uri="{FF2B5EF4-FFF2-40B4-BE49-F238E27FC236}">
                  <a16:creationId xmlns:a16="http://schemas.microsoft.com/office/drawing/2014/main" id="{BBCC6FAE-41BF-F3B8-2687-DE249D4F96A2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5286;p76">
              <a:extLst>
                <a:ext uri="{FF2B5EF4-FFF2-40B4-BE49-F238E27FC236}">
                  <a16:creationId xmlns:a16="http://schemas.microsoft.com/office/drawing/2014/main" id="{E2B934D8-93DD-9785-1429-6015F24FDBCD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5287;p76">
              <a:extLst>
                <a:ext uri="{FF2B5EF4-FFF2-40B4-BE49-F238E27FC236}">
                  <a16:creationId xmlns:a16="http://schemas.microsoft.com/office/drawing/2014/main" id="{B3578A54-57A8-453D-62E9-9B039B136800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5288;p76">
              <a:extLst>
                <a:ext uri="{FF2B5EF4-FFF2-40B4-BE49-F238E27FC236}">
                  <a16:creationId xmlns:a16="http://schemas.microsoft.com/office/drawing/2014/main" id="{C2402DD9-1F69-8B9C-6BB8-73E52D3D344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5289;p76">
              <a:extLst>
                <a:ext uri="{FF2B5EF4-FFF2-40B4-BE49-F238E27FC236}">
                  <a16:creationId xmlns:a16="http://schemas.microsoft.com/office/drawing/2014/main" id="{047A9360-C47E-0F77-ACEC-3C01CDCAFC3C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5290;p76">
              <a:extLst>
                <a:ext uri="{FF2B5EF4-FFF2-40B4-BE49-F238E27FC236}">
                  <a16:creationId xmlns:a16="http://schemas.microsoft.com/office/drawing/2014/main" id="{F268B9F7-C63C-2102-ADF9-A0D2A59C2783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5291;p76">
              <a:extLst>
                <a:ext uri="{FF2B5EF4-FFF2-40B4-BE49-F238E27FC236}">
                  <a16:creationId xmlns:a16="http://schemas.microsoft.com/office/drawing/2014/main" id="{4C34D764-A1D1-7137-94F5-CA094EEF7547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5292;p76">
              <a:extLst>
                <a:ext uri="{FF2B5EF4-FFF2-40B4-BE49-F238E27FC236}">
                  <a16:creationId xmlns:a16="http://schemas.microsoft.com/office/drawing/2014/main" id="{58DA30B0-5D48-0562-F6DD-9F454E3E968C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5293;p76">
              <a:extLst>
                <a:ext uri="{FF2B5EF4-FFF2-40B4-BE49-F238E27FC236}">
                  <a16:creationId xmlns:a16="http://schemas.microsoft.com/office/drawing/2014/main" id="{2ABC57D3-E01C-C2A0-7EFC-7D4884E41E52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5294;p76">
              <a:extLst>
                <a:ext uri="{FF2B5EF4-FFF2-40B4-BE49-F238E27FC236}">
                  <a16:creationId xmlns:a16="http://schemas.microsoft.com/office/drawing/2014/main" id="{115813E2-A5A9-819D-A97F-AEE367A71940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5295;p76">
              <a:extLst>
                <a:ext uri="{FF2B5EF4-FFF2-40B4-BE49-F238E27FC236}">
                  <a16:creationId xmlns:a16="http://schemas.microsoft.com/office/drawing/2014/main" id="{E853227C-2BDB-2A23-9F84-0337F342C8BE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5296;p76">
              <a:extLst>
                <a:ext uri="{FF2B5EF4-FFF2-40B4-BE49-F238E27FC236}">
                  <a16:creationId xmlns:a16="http://schemas.microsoft.com/office/drawing/2014/main" id="{0378125A-C5FF-9330-F2FB-9B53BFBD0443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5297;p76">
              <a:extLst>
                <a:ext uri="{FF2B5EF4-FFF2-40B4-BE49-F238E27FC236}">
                  <a16:creationId xmlns:a16="http://schemas.microsoft.com/office/drawing/2014/main" id="{40B33133-7699-3FD6-67AE-1E3B30D0C00C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5298;p76">
              <a:extLst>
                <a:ext uri="{FF2B5EF4-FFF2-40B4-BE49-F238E27FC236}">
                  <a16:creationId xmlns:a16="http://schemas.microsoft.com/office/drawing/2014/main" id="{FC1BBCA4-A192-F47A-F49E-4BAEEA010C3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5299;p76">
              <a:extLst>
                <a:ext uri="{FF2B5EF4-FFF2-40B4-BE49-F238E27FC236}">
                  <a16:creationId xmlns:a16="http://schemas.microsoft.com/office/drawing/2014/main" id="{DDBB0248-3A18-B831-2DAA-3F558CF69866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5300;p76">
              <a:extLst>
                <a:ext uri="{FF2B5EF4-FFF2-40B4-BE49-F238E27FC236}">
                  <a16:creationId xmlns:a16="http://schemas.microsoft.com/office/drawing/2014/main" id="{F2552F9B-1814-EA22-58BF-45478C3882B2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5301;p76">
              <a:extLst>
                <a:ext uri="{FF2B5EF4-FFF2-40B4-BE49-F238E27FC236}">
                  <a16:creationId xmlns:a16="http://schemas.microsoft.com/office/drawing/2014/main" id="{9DE25C4E-87C7-0494-A696-1E6364FCC1D2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5302;p76">
              <a:extLst>
                <a:ext uri="{FF2B5EF4-FFF2-40B4-BE49-F238E27FC236}">
                  <a16:creationId xmlns:a16="http://schemas.microsoft.com/office/drawing/2014/main" id="{B6DC815B-EB34-1A5A-9CFE-B98FA66D01F7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5303;p76">
              <a:extLst>
                <a:ext uri="{FF2B5EF4-FFF2-40B4-BE49-F238E27FC236}">
                  <a16:creationId xmlns:a16="http://schemas.microsoft.com/office/drawing/2014/main" id="{173B51CC-EAFF-F95B-32D7-C28DBB6E398B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5304;p76">
              <a:extLst>
                <a:ext uri="{FF2B5EF4-FFF2-40B4-BE49-F238E27FC236}">
                  <a16:creationId xmlns:a16="http://schemas.microsoft.com/office/drawing/2014/main" id="{FDDE7ABE-CEE8-157C-8A54-476793CE45B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5305;p76">
              <a:extLst>
                <a:ext uri="{FF2B5EF4-FFF2-40B4-BE49-F238E27FC236}">
                  <a16:creationId xmlns:a16="http://schemas.microsoft.com/office/drawing/2014/main" id="{2E615AB0-C996-BB69-E418-F4D7E973B97A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5306;p76">
              <a:extLst>
                <a:ext uri="{FF2B5EF4-FFF2-40B4-BE49-F238E27FC236}">
                  <a16:creationId xmlns:a16="http://schemas.microsoft.com/office/drawing/2014/main" id="{95F7DF91-055D-5FC3-FAF5-D877689225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5307;p76">
              <a:extLst>
                <a:ext uri="{FF2B5EF4-FFF2-40B4-BE49-F238E27FC236}">
                  <a16:creationId xmlns:a16="http://schemas.microsoft.com/office/drawing/2014/main" id="{69C7F5FB-28BF-5014-7236-5E87D8A5A277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5308;p76">
              <a:extLst>
                <a:ext uri="{FF2B5EF4-FFF2-40B4-BE49-F238E27FC236}">
                  <a16:creationId xmlns:a16="http://schemas.microsoft.com/office/drawing/2014/main" id="{F486E9D9-D189-E549-6250-D6A6734C16D8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5309;p76">
              <a:extLst>
                <a:ext uri="{FF2B5EF4-FFF2-40B4-BE49-F238E27FC236}">
                  <a16:creationId xmlns:a16="http://schemas.microsoft.com/office/drawing/2014/main" id="{5111C30B-52ED-00DB-7572-669E2410064D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5310;p76">
              <a:extLst>
                <a:ext uri="{FF2B5EF4-FFF2-40B4-BE49-F238E27FC236}">
                  <a16:creationId xmlns:a16="http://schemas.microsoft.com/office/drawing/2014/main" id="{34B8DB7C-7D3F-CF5D-91AB-1788AD949342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CF330-C1AC-35EF-EADA-F0A8A09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84768"/>
            <a:ext cx="7704000" cy="572700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Игры с дидактической куклой</a:t>
            </a:r>
          </a:p>
        </p:txBody>
      </p:sp>
      <p:pic>
        <p:nvPicPr>
          <p:cNvPr id="3" name="Picture 6" descr="Круглый стол» для участников инновационной деятельности — Детский сад № 52">
            <a:extLst>
              <a:ext uri="{FF2B5EF4-FFF2-40B4-BE49-F238E27FC236}">
                <a16:creationId xmlns:a16="http://schemas.microsoft.com/office/drawing/2014/main" id="{2BE24431-A85E-20A7-BA1C-BA65C5173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2407" y="957468"/>
            <a:ext cx="1474383" cy="2109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AA81802-70B7-19BC-F60C-9543FE6F7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586" y="1060526"/>
            <a:ext cx="3459127" cy="2454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3FF8CF4-70CF-CF61-EFEB-0EF8CFD2A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1142" y="2512199"/>
            <a:ext cx="3393129" cy="2404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C2A1919-8139-2A5C-5E1F-4516F6E218FD}"/>
              </a:ext>
            </a:extLst>
          </p:cNvPr>
          <p:cNvSpPr txBox="1">
            <a:spLocks/>
          </p:cNvSpPr>
          <p:nvPr/>
        </p:nvSpPr>
        <p:spPr>
          <a:xfrm>
            <a:off x="720000" y="3515379"/>
            <a:ext cx="3133387" cy="41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ru-RU" sz="2000" dirty="0">
                <a:latin typeface="Comic Sans MS" panose="030F0702030302020204" pitchFamily="66" charset="0"/>
              </a:rPr>
              <a:t>«Куклы поссорились»</a:t>
            </a:r>
          </a:p>
        </p:txBody>
      </p:sp>
    </p:spTree>
    <p:extLst>
      <p:ext uri="{BB962C8B-B14F-4D97-AF65-F5344CB8AC3E}">
        <p14:creationId xmlns:p14="http://schemas.microsoft.com/office/powerpoint/2010/main" val="185105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856A3-3EB5-532D-7E68-23C32A06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334958"/>
            <a:ext cx="7416467" cy="572700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Арт-методики для развития малышей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01A8CE-32E1-C280-BD6B-D09CDE252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964" y="1109972"/>
            <a:ext cx="1621348" cy="227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3D7057-025F-D44D-84CA-05B55322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854" y="928439"/>
            <a:ext cx="2214586" cy="2952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49D91C8-266F-9523-20DC-B71BEA67D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5505" y="2139118"/>
            <a:ext cx="3158394" cy="2486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1002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7C683-1D38-7188-655B-C9EEC406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Адаптационные игры для детей раннего возраста</a:t>
            </a:r>
          </a:p>
        </p:txBody>
      </p:sp>
      <p:pic>
        <p:nvPicPr>
          <p:cNvPr id="3" name="Picture 8" descr="К-н Теремок. Адаптационные игры для детей раннего возраста. Кривенко Е.Е.  ФГОС \ Цветной мир – купить в интернет магазине «Дошкольник+»">
            <a:extLst>
              <a:ext uri="{FF2B5EF4-FFF2-40B4-BE49-F238E27FC236}">
                <a16:creationId xmlns:a16="http://schemas.microsoft.com/office/drawing/2014/main" id="{B88302D8-8403-E55F-FB7F-63E2954E0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042" y="948186"/>
            <a:ext cx="1480421" cy="214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8E3470E-4EF3-4E97-F18E-C65C57BC1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0248" y="1693260"/>
            <a:ext cx="3385616" cy="2304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FAD58E-583B-B58E-7092-DFAC7A3F3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204" y="948186"/>
            <a:ext cx="2129934" cy="2955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4A92A83-E18A-DF1D-CA4E-C6A8B031751E}"/>
              </a:ext>
            </a:extLst>
          </p:cNvPr>
          <p:cNvSpPr txBox="1">
            <a:spLocks/>
          </p:cNvSpPr>
          <p:nvPr/>
        </p:nvSpPr>
        <p:spPr>
          <a:xfrm>
            <a:off x="432715" y="3904037"/>
            <a:ext cx="2320911" cy="50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ru-RU" sz="2000" dirty="0">
                <a:latin typeface="Comic Sans MS" panose="030F0702030302020204" pitchFamily="66" charset="0"/>
              </a:rPr>
              <a:t>«Сдуй снежинку»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4F11167-8F9F-55E4-0C5A-24B0209A0233}"/>
              </a:ext>
            </a:extLst>
          </p:cNvPr>
          <p:cNvSpPr txBox="1">
            <a:spLocks/>
          </p:cNvSpPr>
          <p:nvPr/>
        </p:nvSpPr>
        <p:spPr>
          <a:xfrm>
            <a:off x="3228848" y="3997842"/>
            <a:ext cx="3385616" cy="50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ru-RU" sz="2000" dirty="0">
                <a:latin typeface="Comic Sans MS" panose="030F0702030302020204" pitchFamily="66" charset="0"/>
              </a:rPr>
              <a:t>«Игры с прищепками»</a:t>
            </a:r>
          </a:p>
        </p:txBody>
      </p:sp>
    </p:spTree>
    <p:extLst>
      <p:ext uri="{BB962C8B-B14F-4D97-AF65-F5344CB8AC3E}">
        <p14:creationId xmlns:p14="http://schemas.microsoft.com/office/powerpoint/2010/main" val="377534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617C5D1-B6BB-8681-D7E1-6ABE249E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067" y="588959"/>
            <a:ext cx="5206667" cy="384708"/>
          </a:xfrm>
        </p:spPr>
        <p:txBody>
          <a:bodyPr/>
          <a:lstStyle/>
          <a:p>
            <a:r>
              <a:rPr lang="ru-RU" sz="3400" dirty="0">
                <a:latin typeface="Comic Sans MS" panose="030F0702030302020204" pitchFamily="66" charset="0"/>
              </a:rPr>
              <a:t>Центр уединения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F3BE298-361D-A669-A193-AF58D31C7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5717" y="973667"/>
            <a:ext cx="5327366" cy="350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41164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F0BD6FF-31A8-5DEA-ABF0-4CA9052C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155" y="440104"/>
            <a:ext cx="5206667" cy="384708"/>
          </a:xfrm>
        </p:spPr>
        <p:txBody>
          <a:bodyPr/>
          <a:lstStyle/>
          <a:p>
            <a:r>
              <a:rPr lang="ru-RU" sz="3400" dirty="0">
                <a:latin typeface="Comic Sans MS" panose="030F0702030302020204" pitchFamily="66" charset="0"/>
              </a:rPr>
              <a:t>Сенсорная комната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A9E700F-3C1D-DD9C-7DCB-E875946C6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986" y="1104457"/>
            <a:ext cx="3912781" cy="2934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F12F0CF-0585-834F-C1F7-9E9DD45ED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5890" y="1609060"/>
            <a:ext cx="2523239" cy="3094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09535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505;p76">
            <a:extLst>
              <a:ext uri="{FF2B5EF4-FFF2-40B4-BE49-F238E27FC236}">
                <a16:creationId xmlns:a16="http://schemas.microsoft.com/office/drawing/2014/main" id="{8C1B2035-4FBB-8168-8AAD-F1D85E316789}"/>
              </a:ext>
            </a:extLst>
          </p:cNvPr>
          <p:cNvGrpSpPr/>
          <p:nvPr/>
        </p:nvGrpSpPr>
        <p:grpSpPr>
          <a:xfrm rot="1648933">
            <a:off x="392491" y="3160668"/>
            <a:ext cx="1866042" cy="2157346"/>
            <a:chOff x="3740350" y="3775950"/>
            <a:chExt cx="1123825" cy="1345925"/>
          </a:xfrm>
        </p:grpSpPr>
        <p:sp>
          <p:nvSpPr>
            <p:cNvPr id="5" name="Google Shape;5506;p76">
              <a:extLst>
                <a:ext uri="{FF2B5EF4-FFF2-40B4-BE49-F238E27FC236}">
                  <a16:creationId xmlns:a16="http://schemas.microsoft.com/office/drawing/2014/main" id="{228D96E6-7F0A-C30C-CFD4-23069A636FB9}"/>
                </a:ext>
              </a:extLst>
            </p:cNvPr>
            <p:cNvSpPr/>
            <p:nvPr/>
          </p:nvSpPr>
          <p:spPr>
            <a:xfrm>
              <a:off x="3747550" y="4713650"/>
              <a:ext cx="409450" cy="193325"/>
            </a:xfrm>
            <a:custGeom>
              <a:avLst/>
              <a:gdLst/>
              <a:ahLst/>
              <a:cxnLst/>
              <a:rect l="l" t="t" r="r" b="b"/>
              <a:pathLst>
                <a:path w="16378" h="7733" extrusionOk="0">
                  <a:moveTo>
                    <a:pt x="6868" y="0"/>
                  </a:moveTo>
                  <a:lnTo>
                    <a:pt x="6196" y="48"/>
                  </a:lnTo>
                  <a:lnTo>
                    <a:pt x="5620" y="145"/>
                  </a:lnTo>
                  <a:lnTo>
                    <a:pt x="5139" y="337"/>
                  </a:lnTo>
                  <a:lnTo>
                    <a:pt x="4707" y="529"/>
                  </a:lnTo>
                  <a:lnTo>
                    <a:pt x="4275" y="865"/>
                  </a:lnTo>
                  <a:lnTo>
                    <a:pt x="3891" y="1153"/>
                  </a:lnTo>
                  <a:lnTo>
                    <a:pt x="3507" y="1537"/>
                  </a:lnTo>
                  <a:lnTo>
                    <a:pt x="3170" y="1921"/>
                  </a:lnTo>
                  <a:lnTo>
                    <a:pt x="2882" y="2354"/>
                  </a:lnTo>
                  <a:lnTo>
                    <a:pt x="2594" y="2738"/>
                  </a:lnTo>
                  <a:lnTo>
                    <a:pt x="2162" y="3506"/>
                  </a:lnTo>
                  <a:lnTo>
                    <a:pt x="1874" y="4179"/>
                  </a:lnTo>
                  <a:lnTo>
                    <a:pt x="1586" y="4803"/>
                  </a:lnTo>
                  <a:lnTo>
                    <a:pt x="1393" y="4419"/>
                  </a:lnTo>
                  <a:lnTo>
                    <a:pt x="961" y="3602"/>
                  </a:lnTo>
                  <a:lnTo>
                    <a:pt x="721" y="3218"/>
                  </a:lnTo>
                  <a:lnTo>
                    <a:pt x="481" y="2882"/>
                  </a:lnTo>
                  <a:lnTo>
                    <a:pt x="241" y="2642"/>
                  </a:lnTo>
                  <a:lnTo>
                    <a:pt x="97" y="2642"/>
                  </a:lnTo>
                  <a:lnTo>
                    <a:pt x="49" y="2786"/>
                  </a:lnTo>
                  <a:lnTo>
                    <a:pt x="1" y="2978"/>
                  </a:lnTo>
                  <a:lnTo>
                    <a:pt x="49" y="3650"/>
                  </a:lnTo>
                  <a:lnTo>
                    <a:pt x="241" y="4467"/>
                  </a:lnTo>
                  <a:lnTo>
                    <a:pt x="433" y="5427"/>
                  </a:lnTo>
                  <a:lnTo>
                    <a:pt x="721" y="6340"/>
                  </a:lnTo>
                  <a:lnTo>
                    <a:pt x="1009" y="7108"/>
                  </a:lnTo>
                  <a:lnTo>
                    <a:pt x="1105" y="7396"/>
                  </a:lnTo>
                  <a:lnTo>
                    <a:pt x="1249" y="7588"/>
                  </a:lnTo>
                  <a:lnTo>
                    <a:pt x="1393" y="7732"/>
                  </a:lnTo>
                  <a:lnTo>
                    <a:pt x="1489" y="7732"/>
                  </a:lnTo>
                  <a:lnTo>
                    <a:pt x="2402" y="7108"/>
                  </a:lnTo>
                  <a:lnTo>
                    <a:pt x="3939" y="6004"/>
                  </a:lnTo>
                  <a:lnTo>
                    <a:pt x="4755" y="5427"/>
                  </a:lnTo>
                  <a:lnTo>
                    <a:pt x="5524" y="4947"/>
                  </a:lnTo>
                  <a:lnTo>
                    <a:pt x="6196" y="4563"/>
                  </a:lnTo>
                  <a:lnTo>
                    <a:pt x="6484" y="4467"/>
                  </a:lnTo>
                  <a:lnTo>
                    <a:pt x="6676" y="4371"/>
                  </a:lnTo>
                  <a:lnTo>
                    <a:pt x="7301" y="4371"/>
                  </a:lnTo>
                  <a:lnTo>
                    <a:pt x="8357" y="4419"/>
                  </a:lnTo>
                  <a:lnTo>
                    <a:pt x="11046" y="4659"/>
                  </a:lnTo>
                  <a:lnTo>
                    <a:pt x="13640" y="4947"/>
                  </a:lnTo>
                  <a:lnTo>
                    <a:pt x="14744" y="5091"/>
                  </a:lnTo>
                  <a:lnTo>
                    <a:pt x="16377" y="1441"/>
                  </a:lnTo>
                  <a:lnTo>
                    <a:pt x="15081" y="1105"/>
                  </a:lnTo>
                  <a:lnTo>
                    <a:pt x="13688" y="817"/>
                  </a:lnTo>
                  <a:lnTo>
                    <a:pt x="12007" y="529"/>
                  </a:lnTo>
                  <a:lnTo>
                    <a:pt x="10230" y="241"/>
                  </a:lnTo>
                  <a:lnTo>
                    <a:pt x="8453" y="48"/>
                  </a:lnTo>
                  <a:lnTo>
                    <a:pt x="7637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507;p76">
              <a:extLst>
                <a:ext uri="{FF2B5EF4-FFF2-40B4-BE49-F238E27FC236}">
                  <a16:creationId xmlns:a16="http://schemas.microsoft.com/office/drawing/2014/main" id="{BA591A15-B697-E19F-874A-7AB66038FEF9}"/>
                </a:ext>
              </a:extLst>
            </p:cNvPr>
            <p:cNvSpPr/>
            <p:nvPr/>
          </p:nvSpPr>
          <p:spPr>
            <a:xfrm>
              <a:off x="3747550" y="4713650"/>
              <a:ext cx="409450" cy="193325"/>
            </a:xfrm>
            <a:custGeom>
              <a:avLst/>
              <a:gdLst/>
              <a:ahLst/>
              <a:cxnLst/>
              <a:rect l="l" t="t" r="r" b="b"/>
              <a:pathLst>
                <a:path w="16378" h="7733" fill="none" extrusionOk="0">
                  <a:moveTo>
                    <a:pt x="5620" y="145"/>
                  </a:moveTo>
                  <a:lnTo>
                    <a:pt x="5620" y="145"/>
                  </a:lnTo>
                  <a:lnTo>
                    <a:pt x="5139" y="337"/>
                  </a:lnTo>
                  <a:lnTo>
                    <a:pt x="4707" y="529"/>
                  </a:lnTo>
                  <a:lnTo>
                    <a:pt x="4275" y="865"/>
                  </a:lnTo>
                  <a:lnTo>
                    <a:pt x="3891" y="1153"/>
                  </a:lnTo>
                  <a:lnTo>
                    <a:pt x="3507" y="1537"/>
                  </a:lnTo>
                  <a:lnTo>
                    <a:pt x="3170" y="1921"/>
                  </a:lnTo>
                  <a:lnTo>
                    <a:pt x="2882" y="2354"/>
                  </a:lnTo>
                  <a:lnTo>
                    <a:pt x="2594" y="2738"/>
                  </a:lnTo>
                  <a:lnTo>
                    <a:pt x="2162" y="3506"/>
                  </a:lnTo>
                  <a:lnTo>
                    <a:pt x="1874" y="4179"/>
                  </a:lnTo>
                  <a:lnTo>
                    <a:pt x="1586" y="4803"/>
                  </a:lnTo>
                  <a:lnTo>
                    <a:pt x="1586" y="4803"/>
                  </a:lnTo>
                  <a:lnTo>
                    <a:pt x="1393" y="4419"/>
                  </a:lnTo>
                  <a:lnTo>
                    <a:pt x="961" y="3602"/>
                  </a:lnTo>
                  <a:lnTo>
                    <a:pt x="721" y="3218"/>
                  </a:lnTo>
                  <a:lnTo>
                    <a:pt x="481" y="2882"/>
                  </a:lnTo>
                  <a:lnTo>
                    <a:pt x="241" y="2642"/>
                  </a:lnTo>
                  <a:lnTo>
                    <a:pt x="145" y="2642"/>
                  </a:lnTo>
                  <a:lnTo>
                    <a:pt x="97" y="2642"/>
                  </a:lnTo>
                  <a:lnTo>
                    <a:pt x="97" y="2642"/>
                  </a:lnTo>
                  <a:lnTo>
                    <a:pt x="49" y="2786"/>
                  </a:lnTo>
                  <a:lnTo>
                    <a:pt x="1" y="2978"/>
                  </a:lnTo>
                  <a:lnTo>
                    <a:pt x="49" y="3650"/>
                  </a:lnTo>
                  <a:lnTo>
                    <a:pt x="241" y="4467"/>
                  </a:lnTo>
                  <a:lnTo>
                    <a:pt x="433" y="5427"/>
                  </a:lnTo>
                  <a:lnTo>
                    <a:pt x="721" y="6340"/>
                  </a:lnTo>
                  <a:lnTo>
                    <a:pt x="1009" y="7108"/>
                  </a:lnTo>
                  <a:lnTo>
                    <a:pt x="1105" y="7396"/>
                  </a:lnTo>
                  <a:lnTo>
                    <a:pt x="1249" y="7588"/>
                  </a:lnTo>
                  <a:lnTo>
                    <a:pt x="1393" y="7732"/>
                  </a:lnTo>
                  <a:lnTo>
                    <a:pt x="1441" y="7732"/>
                  </a:lnTo>
                  <a:lnTo>
                    <a:pt x="1489" y="7732"/>
                  </a:lnTo>
                  <a:lnTo>
                    <a:pt x="1489" y="7732"/>
                  </a:lnTo>
                  <a:lnTo>
                    <a:pt x="2402" y="7108"/>
                  </a:lnTo>
                  <a:lnTo>
                    <a:pt x="3939" y="6004"/>
                  </a:lnTo>
                  <a:lnTo>
                    <a:pt x="4755" y="5427"/>
                  </a:lnTo>
                  <a:lnTo>
                    <a:pt x="5524" y="4947"/>
                  </a:lnTo>
                  <a:lnTo>
                    <a:pt x="6196" y="4563"/>
                  </a:lnTo>
                  <a:lnTo>
                    <a:pt x="6484" y="4467"/>
                  </a:lnTo>
                  <a:lnTo>
                    <a:pt x="6676" y="4371"/>
                  </a:lnTo>
                  <a:lnTo>
                    <a:pt x="6676" y="4371"/>
                  </a:lnTo>
                  <a:lnTo>
                    <a:pt x="6916" y="4371"/>
                  </a:lnTo>
                  <a:lnTo>
                    <a:pt x="7301" y="4371"/>
                  </a:lnTo>
                  <a:lnTo>
                    <a:pt x="8357" y="4419"/>
                  </a:lnTo>
                  <a:lnTo>
                    <a:pt x="11046" y="4659"/>
                  </a:lnTo>
                  <a:lnTo>
                    <a:pt x="13640" y="4947"/>
                  </a:lnTo>
                  <a:lnTo>
                    <a:pt x="14744" y="5091"/>
                  </a:lnTo>
                  <a:lnTo>
                    <a:pt x="16377" y="1441"/>
                  </a:lnTo>
                  <a:lnTo>
                    <a:pt x="16377" y="1441"/>
                  </a:lnTo>
                  <a:lnTo>
                    <a:pt x="15081" y="1105"/>
                  </a:lnTo>
                  <a:lnTo>
                    <a:pt x="13688" y="817"/>
                  </a:lnTo>
                  <a:lnTo>
                    <a:pt x="12007" y="529"/>
                  </a:lnTo>
                  <a:lnTo>
                    <a:pt x="10230" y="241"/>
                  </a:lnTo>
                  <a:lnTo>
                    <a:pt x="8453" y="48"/>
                  </a:lnTo>
                  <a:lnTo>
                    <a:pt x="7637" y="0"/>
                  </a:lnTo>
                  <a:lnTo>
                    <a:pt x="6868" y="0"/>
                  </a:lnTo>
                  <a:lnTo>
                    <a:pt x="6196" y="48"/>
                  </a:lnTo>
                  <a:lnTo>
                    <a:pt x="5620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508;p76">
              <a:extLst>
                <a:ext uri="{FF2B5EF4-FFF2-40B4-BE49-F238E27FC236}">
                  <a16:creationId xmlns:a16="http://schemas.microsoft.com/office/drawing/2014/main" id="{9D739A7D-FA7F-0482-B3C8-1494B99C1880}"/>
                </a:ext>
              </a:extLst>
            </p:cNvPr>
            <p:cNvSpPr/>
            <p:nvPr/>
          </p:nvSpPr>
          <p:spPr>
            <a:xfrm>
              <a:off x="3747550" y="4758075"/>
              <a:ext cx="133300" cy="148900"/>
            </a:xfrm>
            <a:custGeom>
              <a:avLst/>
              <a:gdLst/>
              <a:ahLst/>
              <a:cxnLst/>
              <a:rect l="l" t="t" r="r" b="b"/>
              <a:pathLst>
                <a:path w="5332" h="5956" extrusionOk="0">
                  <a:moveTo>
                    <a:pt x="3314" y="0"/>
                  </a:moveTo>
                  <a:lnTo>
                    <a:pt x="2882" y="529"/>
                  </a:lnTo>
                  <a:lnTo>
                    <a:pt x="2546" y="1057"/>
                  </a:lnTo>
                  <a:lnTo>
                    <a:pt x="2258" y="1585"/>
                  </a:lnTo>
                  <a:lnTo>
                    <a:pt x="2018" y="2065"/>
                  </a:lnTo>
                  <a:lnTo>
                    <a:pt x="1730" y="2786"/>
                  </a:lnTo>
                  <a:lnTo>
                    <a:pt x="1586" y="3026"/>
                  </a:lnTo>
                  <a:lnTo>
                    <a:pt x="1393" y="2642"/>
                  </a:lnTo>
                  <a:lnTo>
                    <a:pt x="961" y="1825"/>
                  </a:lnTo>
                  <a:lnTo>
                    <a:pt x="721" y="1441"/>
                  </a:lnTo>
                  <a:lnTo>
                    <a:pt x="481" y="1105"/>
                  </a:lnTo>
                  <a:lnTo>
                    <a:pt x="241" y="865"/>
                  </a:lnTo>
                  <a:lnTo>
                    <a:pt x="97" y="865"/>
                  </a:lnTo>
                  <a:lnTo>
                    <a:pt x="49" y="1009"/>
                  </a:lnTo>
                  <a:lnTo>
                    <a:pt x="1" y="1201"/>
                  </a:lnTo>
                  <a:lnTo>
                    <a:pt x="49" y="1873"/>
                  </a:lnTo>
                  <a:lnTo>
                    <a:pt x="241" y="2690"/>
                  </a:lnTo>
                  <a:lnTo>
                    <a:pt x="433" y="3650"/>
                  </a:lnTo>
                  <a:lnTo>
                    <a:pt x="721" y="4563"/>
                  </a:lnTo>
                  <a:lnTo>
                    <a:pt x="1009" y="5331"/>
                  </a:lnTo>
                  <a:lnTo>
                    <a:pt x="1105" y="5619"/>
                  </a:lnTo>
                  <a:lnTo>
                    <a:pt x="1249" y="5811"/>
                  </a:lnTo>
                  <a:lnTo>
                    <a:pt x="1393" y="5955"/>
                  </a:lnTo>
                  <a:lnTo>
                    <a:pt x="1489" y="5955"/>
                  </a:lnTo>
                  <a:lnTo>
                    <a:pt x="2978" y="4899"/>
                  </a:lnTo>
                  <a:lnTo>
                    <a:pt x="4131" y="4083"/>
                  </a:lnTo>
                  <a:lnTo>
                    <a:pt x="5331" y="3314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509;p76">
              <a:extLst>
                <a:ext uri="{FF2B5EF4-FFF2-40B4-BE49-F238E27FC236}">
                  <a16:creationId xmlns:a16="http://schemas.microsoft.com/office/drawing/2014/main" id="{C50208D8-942D-F466-F0B6-515A385B7005}"/>
                </a:ext>
              </a:extLst>
            </p:cNvPr>
            <p:cNvSpPr/>
            <p:nvPr/>
          </p:nvSpPr>
          <p:spPr>
            <a:xfrm>
              <a:off x="3740350" y="4767675"/>
              <a:ext cx="68450" cy="145300"/>
            </a:xfrm>
            <a:custGeom>
              <a:avLst/>
              <a:gdLst/>
              <a:ahLst/>
              <a:cxnLst/>
              <a:rect l="l" t="t" r="r" b="b"/>
              <a:pathLst>
                <a:path w="2738" h="5812" extrusionOk="0">
                  <a:moveTo>
                    <a:pt x="1" y="1"/>
                  </a:moveTo>
                  <a:lnTo>
                    <a:pt x="1" y="49"/>
                  </a:lnTo>
                  <a:lnTo>
                    <a:pt x="1" y="241"/>
                  </a:lnTo>
                  <a:lnTo>
                    <a:pt x="145" y="913"/>
                  </a:lnTo>
                  <a:lnTo>
                    <a:pt x="577" y="2882"/>
                  </a:lnTo>
                  <a:lnTo>
                    <a:pt x="1297" y="5812"/>
                  </a:lnTo>
                  <a:lnTo>
                    <a:pt x="1489" y="5812"/>
                  </a:lnTo>
                  <a:lnTo>
                    <a:pt x="1922" y="5620"/>
                  </a:lnTo>
                  <a:lnTo>
                    <a:pt x="2402" y="5427"/>
                  </a:lnTo>
                  <a:lnTo>
                    <a:pt x="2594" y="5235"/>
                  </a:lnTo>
                  <a:lnTo>
                    <a:pt x="2594" y="5091"/>
                  </a:lnTo>
                  <a:lnTo>
                    <a:pt x="2546" y="4851"/>
                  </a:lnTo>
                  <a:lnTo>
                    <a:pt x="2258" y="4035"/>
                  </a:lnTo>
                  <a:lnTo>
                    <a:pt x="1874" y="2930"/>
                  </a:lnTo>
                  <a:lnTo>
                    <a:pt x="1970" y="2882"/>
                  </a:lnTo>
                  <a:lnTo>
                    <a:pt x="2210" y="2786"/>
                  </a:lnTo>
                  <a:lnTo>
                    <a:pt x="2498" y="2642"/>
                  </a:lnTo>
                  <a:lnTo>
                    <a:pt x="2642" y="2498"/>
                  </a:lnTo>
                  <a:lnTo>
                    <a:pt x="2738" y="2306"/>
                  </a:lnTo>
                  <a:lnTo>
                    <a:pt x="2738" y="2114"/>
                  </a:lnTo>
                  <a:lnTo>
                    <a:pt x="2738" y="1922"/>
                  </a:lnTo>
                  <a:lnTo>
                    <a:pt x="2642" y="1729"/>
                  </a:lnTo>
                  <a:lnTo>
                    <a:pt x="2546" y="1537"/>
                  </a:lnTo>
                  <a:lnTo>
                    <a:pt x="2210" y="1249"/>
                  </a:lnTo>
                  <a:lnTo>
                    <a:pt x="1970" y="1105"/>
                  </a:lnTo>
                  <a:lnTo>
                    <a:pt x="1874" y="1105"/>
                  </a:lnTo>
                  <a:lnTo>
                    <a:pt x="1777" y="1153"/>
                  </a:lnTo>
                  <a:lnTo>
                    <a:pt x="1633" y="1393"/>
                  </a:lnTo>
                  <a:lnTo>
                    <a:pt x="1537" y="1681"/>
                  </a:lnTo>
                  <a:lnTo>
                    <a:pt x="1489" y="1826"/>
                  </a:lnTo>
                  <a:lnTo>
                    <a:pt x="1393" y="1585"/>
                  </a:lnTo>
                  <a:lnTo>
                    <a:pt x="1249" y="1297"/>
                  </a:lnTo>
                  <a:lnTo>
                    <a:pt x="769" y="721"/>
                  </a:lnTo>
                  <a:lnTo>
                    <a:pt x="289" y="193"/>
                  </a:lnTo>
                  <a:lnTo>
                    <a:pt x="97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510;p76">
              <a:extLst>
                <a:ext uri="{FF2B5EF4-FFF2-40B4-BE49-F238E27FC236}">
                  <a16:creationId xmlns:a16="http://schemas.microsoft.com/office/drawing/2014/main" id="{65C89A4E-5A6B-ECBF-F662-D2447156604D}"/>
                </a:ext>
              </a:extLst>
            </p:cNvPr>
            <p:cNvSpPr/>
            <p:nvPr/>
          </p:nvSpPr>
          <p:spPr>
            <a:xfrm>
              <a:off x="3818400" y="4766475"/>
              <a:ext cx="52850" cy="84075"/>
            </a:xfrm>
            <a:custGeom>
              <a:avLst/>
              <a:gdLst/>
              <a:ahLst/>
              <a:cxnLst/>
              <a:rect l="l" t="t" r="r" b="b"/>
              <a:pathLst>
                <a:path w="2114" h="3363" extrusionOk="0">
                  <a:moveTo>
                    <a:pt x="240" y="1"/>
                  </a:moveTo>
                  <a:lnTo>
                    <a:pt x="0" y="337"/>
                  </a:lnTo>
                  <a:lnTo>
                    <a:pt x="1873" y="3362"/>
                  </a:lnTo>
                  <a:lnTo>
                    <a:pt x="2113" y="3218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511;p76">
              <a:extLst>
                <a:ext uri="{FF2B5EF4-FFF2-40B4-BE49-F238E27FC236}">
                  <a16:creationId xmlns:a16="http://schemas.microsoft.com/office/drawing/2014/main" id="{09AD33F5-6CD5-C52F-E78A-A719DD5DECF0}"/>
                </a:ext>
              </a:extLst>
            </p:cNvPr>
            <p:cNvSpPr/>
            <p:nvPr/>
          </p:nvSpPr>
          <p:spPr>
            <a:xfrm>
              <a:off x="3806375" y="4784475"/>
              <a:ext cx="49250" cy="78075"/>
            </a:xfrm>
            <a:custGeom>
              <a:avLst/>
              <a:gdLst/>
              <a:ahLst/>
              <a:cxnLst/>
              <a:rect l="l" t="t" r="r" b="b"/>
              <a:pathLst>
                <a:path w="1970" h="3123" extrusionOk="0">
                  <a:moveTo>
                    <a:pt x="193" y="1"/>
                  </a:moveTo>
                  <a:lnTo>
                    <a:pt x="1" y="337"/>
                  </a:lnTo>
                  <a:lnTo>
                    <a:pt x="1682" y="3123"/>
                  </a:lnTo>
                  <a:lnTo>
                    <a:pt x="1970" y="2882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12;p76">
              <a:extLst>
                <a:ext uri="{FF2B5EF4-FFF2-40B4-BE49-F238E27FC236}">
                  <a16:creationId xmlns:a16="http://schemas.microsoft.com/office/drawing/2014/main" id="{F17A2644-8F67-9B5E-E42E-A10329D985FC}"/>
                </a:ext>
              </a:extLst>
            </p:cNvPr>
            <p:cNvSpPr/>
            <p:nvPr/>
          </p:nvSpPr>
          <p:spPr>
            <a:xfrm>
              <a:off x="3930050" y="4822900"/>
              <a:ext cx="30050" cy="1225"/>
            </a:xfrm>
            <a:custGeom>
              <a:avLst/>
              <a:gdLst/>
              <a:ahLst/>
              <a:cxnLst/>
              <a:rect l="l" t="t" r="r" b="b"/>
              <a:pathLst>
                <a:path w="1202" h="49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01" y="49"/>
                  </a:lnTo>
                  <a:lnTo>
                    <a:pt x="1201" y="49"/>
                  </a:lnTo>
                  <a:lnTo>
                    <a:pt x="1201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13;p76">
              <a:extLst>
                <a:ext uri="{FF2B5EF4-FFF2-40B4-BE49-F238E27FC236}">
                  <a16:creationId xmlns:a16="http://schemas.microsoft.com/office/drawing/2014/main" id="{454FAD72-A72B-922E-DD78-261655B542EF}"/>
                </a:ext>
              </a:extLst>
            </p:cNvPr>
            <p:cNvSpPr/>
            <p:nvPr/>
          </p:nvSpPr>
          <p:spPr>
            <a:xfrm>
              <a:off x="3930050" y="4822900"/>
              <a:ext cx="30050" cy="1225"/>
            </a:xfrm>
            <a:custGeom>
              <a:avLst/>
              <a:gdLst/>
              <a:ahLst/>
              <a:cxnLst/>
              <a:rect l="l" t="t" r="r" b="b"/>
              <a:pathLst>
                <a:path w="1202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01" y="49"/>
                  </a:lnTo>
                  <a:lnTo>
                    <a:pt x="1201" y="49"/>
                  </a:lnTo>
                  <a:lnTo>
                    <a:pt x="1201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514;p76">
              <a:extLst>
                <a:ext uri="{FF2B5EF4-FFF2-40B4-BE49-F238E27FC236}">
                  <a16:creationId xmlns:a16="http://schemas.microsoft.com/office/drawing/2014/main" id="{757A4AB9-54D2-955D-3707-C548D92320EE}"/>
                </a:ext>
              </a:extLst>
            </p:cNvPr>
            <p:cNvSpPr/>
            <p:nvPr/>
          </p:nvSpPr>
          <p:spPr>
            <a:xfrm>
              <a:off x="3891625" y="4713650"/>
              <a:ext cx="68475" cy="110475"/>
            </a:xfrm>
            <a:custGeom>
              <a:avLst/>
              <a:gdLst/>
              <a:ahLst/>
              <a:cxnLst/>
              <a:rect l="l" t="t" r="r" b="b"/>
              <a:pathLst>
                <a:path w="2739" h="4419" extrusionOk="0">
                  <a:moveTo>
                    <a:pt x="1441" y="0"/>
                  </a:moveTo>
                  <a:lnTo>
                    <a:pt x="673" y="48"/>
                  </a:lnTo>
                  <a:lnTo>
                    <a:pt x="1" y="96"/>
                  </a:lnTo>
                  <a:lnTo>
                    <a:pt x="1538" y="4371"/>
                  </a:lnTo>
                  <a:lnTo>
                    <a:pt x="2738" y="4419"/>
                  </a:lnTo>
                  <a:lnTo>
                    <a:pt x="1538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15;p76">
              <a:extLst>
                <a:ext uri="{FF2B5EF4-FFF2-40B4-BE49-F238E27FC236}">
                  <a16:creationId xmlns:a16="http://schemas.microsoft.com/office/drawing/2014/main" id="{BEFCF8FC-2E22-CF1E-3790-1EC0F510C93A}"/>
                </a:ext>
              </a:extLst>
            </p:cNvPr>
            <p:cNvSpPr/>
            <p:nvPr/>
          </p:nvSpPr>
          <p:spPr>
            <a:xfrm>
              <a:off x="3891625" y="4713650"/>
              <a:ext cx="68475" cy="110475"/>
            </a:xfrm>
            <a:custGeom>
              <a:avLst/>
              <a:gdLst/>
              <a:ahLst/>
              <a:cxnLst/>
              <a:rect l="l" t="t" r="r" b="b"/>
              <a:pathLst>
                <a:path w="2739" h="4419" fill="none" extrusionOk="0">
                  <a:moveTo>
                    <a:pt x="1441" y="0"/>
                  </a:moveTo>
                  <a:lnTo>
                    <a:pt x="1441" y="0"/>
                  </a:lnTo>
                  <a:lnTo>
                    <a:pt x="673" y="48"/>
                  </a:lnTo>
                  <a:lnTo>
                    <a:pt x="1" y="96"/>
                  </a:lnTo>
                  <a:lnTo>
                    <a:pt x="1538" y="4371"/>
                  </a:lnTo>
                  <a:lnTo>
                    <a:pt x="1538" y="4371"/>
                  </a:lnTo>
                  <a:lnTo>
                    <a:pt x="2738" y="4419"/>
                  </a:lnTo>
                  <a:lnTo>
                    <a:pt x="1538" y="0"/>
                  </a:lnTo>
                  <a:lnTo>
                    <a:pt x="1538" y="0"/>
                  </a:lnTo>
                  <a:lnTo>
                    <a:pt x="14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516;p76">
              <a:extLst>
                <a:ext uri="{FF2B5EF4-FFF2-40B4-BE49-F238E27FC236}">
                  <a16:creationId xmlns:a16="http://schemas.microsoft.com/office/drawing/2014/main" id="{91DE32F3-6F65-C78D-175C-8FF633046E18}"/>
                </a:ext>
              </a:extLst>
            </p:cNvPr>
            <p:cNvSpPr/>
            <p:nvPr/>
          </p:nvSpPr>
          <p:spPr>
            <a:xfrm>
              <a:off x="3975675" y="4746075"/>
              <a:ext cx="315800" cy="367400"/>
            </a:xfrm>
            <a:custGeom>
              <a:avLst/>
              <a:gdLst/>
              <a:ahLst/>
              <a:cxnLst/>
              <a:rect l="l" t="t" r="r" b="b"/>
              <a:pathLst>
                <a:path w="12632" h="14696" extrusionOk="0">
                  <a:moveTo>
                    <a:pt x="11671" y="0"/>
                  </a:moveTo>
                  <a:lnTo>
                    <a:pt x="10470" y="576"/>
                  </a:lnTo>
                  <a:lnTo>
                    <a:pt x="9173" y="1201"/>
                  </a:lnTo>
                  <a:lnTo>
                    <a:pt x="7685" y="2017"/>
                  </a:lnTo>
                  <a:lnTo>
                    <a:pt x="6100" y="2882"/>
                  </a:lnTo>
                  <a:lnTo>
                    <a:pt x="4563" y="3842"/>
                  </a:lnTo>
                  <a:lnTo>
                    <a:pt x="3891" y="4322"/>
                  </a:lnTo>
                  <a:lnTo>
                    <a:pt x="3314" y="4803"/>
                  </a:lnTo>
                  <a:lnTo>
                    <a:pt x="2834" y="5235"/>
                  </a:lnTo>
                  <a:lnTo>
                    <a:pt x="2450" y="5667"/>
                  </a:lnTo>
                  <a:lnTo>
                    <a:pt x="2162" y="6099"/>
                  </a:lnTo>
                  <a:lnTo>
                    <a:pt x="1921" y="6580"/>
                  </a:lnTo>
                  <a:lnTo>
                    <a:pt x="1777" y="7060"/>
                  </a:lnTo>
                  <a:lnTo>
                    <a:pt x="1633" y="7588"/>
                  </a:lnTo>
                  <a:lnTo>
                    <a:pt x="1537" y="8068"/>
                  </a:lnTo>
                  <a:lnTo>
                    <a:pt x="1489" y="8597"/>
                  </a:lnTo>
                  <a:lnTo>
                    <a:pt x="1489" y="9605"/>
                  </a:lnTo>
                  <a:lnTo>
                    <a:pt x="1585" y="10470"/>
                  </a:lnTo>
                  <a:lnTo>
                    <a:pt x="1681" y="11190"/>
                  </a:lnTo>
                  <a:lnTo>
                    <a:pt x="1825" y="11862"/>
                  </a:lnTo>
                  <a:lnTo>
                    <a:pt x="1537" y="11766"/>
                  </a:lnTo>
                  <a:lnTo>
                    <a:pt x="913" y="11574"/>
                  </a:lnTo>
                  <a:lnTo>
                    <a:pt x="577" y="11526"/>
                  </a:lnTo>
                  <a:lnTo>
                    <a:pt x="289" y="11526"/>
                  </a:lnTo>
                  <a:lnTo>
                    <a:pt x="97" y="11574"/>
                  </a:lnTo>
                  <a:lnTo>
                    <a:pt x="49" y="11622"/>
                  </a:lnTo>
                  <a:lnTo>
                    <a:pt x="0" y="11670"/>
                  </a:lnTo>
                  <a:lnTo>
                    <a:pt x="145" y="11862"/>
                  </a:lnTo>
                  <a:lnTo>
                    <a:pt x="577" y="12199"/>
                  </a:lnTo>
                  <a:lnTo>
                    <a:pt x="1825" y="13255"/>
                  </a:lnTo>
                  <a:lnTo>
                    <a:pt x="3218" y="14264"/>
                  </a:lnTo>
                  <a:lnTo>
                    <a:pt x="3746" y="14552"/>
                  </a:lnTo>
                  <a:lnTo>
                    <a:pt x="3939" y="14648"/>
                  </a:lnTo>
                  <a:lnTo>
                    <a:pt x="4035" y="14696"/>
                  </a:lnTo>
                  <a:lnTo>
                    <a:pt x="4083" y="14648"/>
                  </a:lnTo>
                  <a:lnTo>
                    <a:pt x="4179" y="14456"/>
                  </a:lnTo>
                  <a:lnTo>
                    <a:pt x="4371" y="13831"/>
                  </a:lnTo>
                  <a:lnTo>
                    <a:pt x="4803" y="11814"/>
                  </a:lnTo>
                  <a:lnTo>
                    <a:pt x="5091" y="10662"/>
                  </a:lnTo>
                  <a:lnTo>
                    <a:pt x="5379" y="9653"/>
                  </a:lnTo>
                  <a:lnTo>
                    <a:pt x="5619" y="8837"/>
                  </a:lnTo>
                  <a:lnTo>
                    <a:pt x="5764" y="8549"/>
                  </a:lnTo>
                  <a:lnTo>
                    <a:pt x="5860" y="8357"/>
                  </a:lnTo>
                  <a:lnTo>
                    <a:pt x="6052" y="8164"/>
                  </a:lnTo>
                  <a:lnTo>
                    <a:pt x="6340" y="7924"/>
                  </a:lnTo>
                  <a:lnTo>
                    <a:pt x="7204" y="7348"/>
                  </a:lnTo>
                  <a:lnTo>
                    <a:pt x="9509" y="5859"/>
                  </a:lnTo>
                  <a:lnTo>
                    <a:pt x="11671" y="4514"/>
                  </a:lnTo>
                  <a:lnTo>
                    <a:pt x="12631" y="3890"/>
                  </a:lnTo>
                  <a:lnTo>
                    <a:pt x="1167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517;p76">
              <a:extLst>
                <a:ext uri="{FF2B5EF4-FFF2-40B4-BE49-F238E27FC236}">
                  <a16:creationId xmlns:a16="http://schemas.microsoft.com/office/drawing/2014/main" id="{DD2C3048-A580-FA82-B2CF-3FFEDD8EFDCB}"/>
                </a:ext>
              </a:extLst>
            </p:cNvPr>
            <p:cNvSpPr/>
            <p:nvPr/>
          </p:nvSpPr>
          <p:spPr>
            <a:xfrm>
              <a:off x="3975675" y="4746075"/>
              <a:ext cx="315800" cy="367400"/>
            </a:xfrm>
            <a:custGeom>
              <a:avLst/>
              <a:gdLst/>
              <a:ahLst/>
              <a:cxnLst/>
              <a:rect l="l" t="t" r="r" b="b"/>
              <a:pathLst>
                <a:path w="12632" h="14696" fill="none" extrusionOk="0">
                  <a:moveTo>
                    <a:pt x="2450" y="5667"/>
                  </a:moveTo>
                  <a:lnTo>
                    <a:pt x="2450" y="5667"/>
                  </a:lnTo>
                  <a:lnTo>
                    <a:pt x="2162" y="6099"/>
                  </a:lnTo>
                  <a:lnTo>
                    <a:pt x="1921" y="6580"/>
                  </a:lnTo>
                  <a:lnTo>
                    <a:pt x="1777" y="7060"/>
                  </a:lnTo>
                  <a:lnTo>
                    <a:pt x="1633" y="7588"/>
                  </a:lnTo>
                  <a:lnTo>
                    <a:pt x="1537" y="8068"/>
                  </a:lnTo>
                  <a:lnTo>
                    <a:pt x="1489" y="8597"/>
                  </a:lnTo>
                  <a:lnTo>
                    <a:pt x="1489" y="9605"/>
                  </a:lnTo>
                  <a:lnTo>
                    <a:pt x="1585" y="10470"/>
                  </a:lnTo>
                  <a:lnTo>
                    <a:pt x="1681" y="11190"/>
                  </a:lnTo>
                  <a:lnTo>
                    <a:pt x="1825" y="11862"/>
                  </a:lnTo>
                  <a:lnTo>
                    <a:pt x="1825" y="11862"/>
                  </a:lnTo>
                  <a:lnTo>
                    <a:pt x="1537" y="11766"/>
                  </a:lnTo>
                  <a:lnTo>
                    <a:pt x="913" y="11574"/>
                  </a:lnTo>
                  <a:lnTo>
                    <a:pt x="577" y="11526"/>
                  </a:lnTo>
                  <a:lnTo>
                    <a:pt x="289" y="11526"/>
                  </a:lnTo>
                  <a:lnTo>
                    <a:pt x="97" y="11574"/>
                  </a:lnTo>
                  <a:lnTo>
                    <a:pt x="49" y="11622"/>
                  </a:lnTo>
                  <a:lnTo>
                    <a:pt x="0" y="11670"/>
                  </a:lnTo>
                  <a:lnTo>
                    <a:pt x="0" y="11670"/>
                  </a:lnTo>
                  <a:lnTo>
                    <a:pt x="145" y="11862"/>
                  </a:lnTo>
                  <a:lnTo>
                    <a:pt x="577" y="12199"/>
                  </a:lnTo>
                  <a:lnTo>
                    <a:pt x="1825" y="13255"/>
                  </a:lnTo>
                  <a:lnTo>
                    <a:pt x="3218" y="14264"/>
                  </a:lnTo>
                  <a:lnTo>
                    <a:pt x="3746" y="14552"/>
                  </a:lnTo>
                  <a:lnTo>
                    <a:pt x="3939" y="14648"/>
                  </a:lnTo>
                  <a:lnTo>
                    <a:pt x="4035" y="14696"/>
                  </a:lnTo>
                  <a:lnTo>
                    <a:pt x="4035" y="14696"/>
                  </a:lnTo>
                  <a:lnTo>
                    <a:pt x="4083" y="14648"/>
                  </a:lnTo>
                  <a:lnTo>
                    <a:pt x="4179" y="14456"/>
                  </a:lnTo>
                  <a:lnTo>
                    <a:pt x="4371" y="13831"/>
                  </a:lnTo>
                  <a:lnTo>
                    <a:pt x="4803" y="11814"/>
                  </a:lnTo>
                  <a:lnTo>
                    <a:pt x="5091" y="10662"/>
                  </a:lnTo>
                  <a:lnTo>
                    <a:pt x="5379" y="9653"/>
                  </a:lnTo>
                  <a:lnTo>
                    <a:pt x="5619" y="8837"/>
                  </a:lnTo>
                  <a:lnTo>
                    <a:pt x="5764" y="8549"/>
                  </a:lnTo>
                  <a:lnTo>
                    <a:pt x="5860" y="8357"/>
                  </a:lnTo>
                  <a:lnTo>
                    <a:pt x="5860" y="8357"/>
                  </a:lnTo>
                  <a:lnTo>
                    <a:pt x="6052" y="8164"/>
                  </a:lnTo>
                  <a:lnTo>
                    <a:pt x="6340" y="7924"/>
                  </a:lnTo>
                  <a:lnTo>
                    <a:pt x="7204" y="7348"/>
                  </a:lnTo>
                  <a:lnTo>
                    <a:pt x="9509" y="5859"/>
                  </a:lnTo>
                  <a:lnTo>
                    <a:pt x="11671" y="4514"/>
                  </a:lnTo>
                  <a:lnTo>
                    <a:pt x="12631" y="3890"/>
                  </a:lnTo>
                  <a:lnTo>
                    <a:pt x="11671" y="0"/>
                  </a:lnTo>
                  <a:lnTo>
                    <a:pt x="11671" y="0"/>
                  </a:lnTo>
                  <a:lnTo>
                    <a:pt x="10470" y="576"/>
                  </a:lnTo>
                  <a:lnTo>
                    <a:pt x="9173" y="1201"/>
                  </a:lnTo>
                  <a:lnTo>
                    <a:pt x="7685" y="2017"/>
                  </a:lnTo>
                  <a:lnTo>
                    <a:pt x="6100" y="2882"/>
                  </a:lnTo>
                  <a:lnTo>
                    <a:pt x="4563" y="3842"/>
                  </a:lnTo>
                  <a:lnTo>
                    <a:pt x="3891" y="4322"/>
                  </a:lnTo>
                  <a:lnTo>
                    <a:pt x="3314" y="4803"/>
                  </a:lnTo>
                  <a:lnTo>
                    <a:pt x="2834" y="5235"/>
                  </a:lnTo>
                  <a:lnTo>
                    <a:pt x="2450" y="56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518;p76">
              <a:extLst>
                <a:ext uri="{FF2B5EF4-FFF2-40B4-BE49-F238E27FC236}">
                  <a16:creationId xmlns:a16="http://schemas.microsoft.com/office/drawing/2014/main" id="{4E628E81-A10E-C0E5-5F38-AB1B24F1CCEC}"/>
                </a:ext>
              </a:extLst>
            </p:cNvPr>
            <p:cNvSpPr/>
            <p:nvPr/>
          </p:nvSpPr>
          <p:spPr>
            <a:xfrm>
              <a:off x="3975675" y="4958575"/>
              <a:ext cx="129700" cy="154900"/>
            </a:xfrm>
            <a:custGeom>
              <a:avLst/>
              <a:gdLst/>
              <a:ahLst/>
              <a:cxnLst/>
              <a:rect l="l" t="t" r="r" b="b"/>
              <a:pathLst>
                <a:path w="5188" h="6196" extrusionOk="0">
                  <a:moveTo>
                    <a:pt x="1537" y="1"/>
                  </a:moveTo>
                  <a:lnTo>
                    <a:pt x="1489" y="673"/>
                  </a:lnTo>
                  <a:lnTo>
                    <a:pt x="1537" y="1249"/>
                  </a:lnTo>
                  <a:lnTo>
                    <a:pt x="1633" y="2354"/>
                  </a:lnTo>
                  <a:lnTo>
                    <a:pt x="1777" y="3074"/>
                  </a:lnTo>
                  <a:lnTo>
                    <a:pt x="1825" y="3362"/>
                  </a:lnTo>
                  <a:lnTo>
                    <a:pt x="1537" y="3266"/>
                  </a:lnTo>
                  <a:lnTo>
                    <a:pt x="913" y="3074"/>
                  </a:lnTo>
                  <a:lnTo>
                    <a:pt x="577" y="3026"/>
                  </a:lnTo>
                  <a:lnTo>
                    <a:pt x="289" y="3026"/>
                  </a:lnTo>
                  <a:lnTo>
                    <a:pt x="97" y="3074"/>
                  </a:lnTo>
                  <a:lnTo>
                    <a:pt x="49" y="3122"/>
                  </a:lnTo>
                  <a:lnTo>
                    <a:pt x="0" y="3170"/>
                  </a:lnTo>
                  <a:lnTo>
                    <a:pt x="145" y="3362"/>
                  </a:lnTo>
                  <a:lnTo>
                    <a:pt x="577" y="3699"/>
                  </a:lnTo>
                  <a:lnTo>
                    <a:pt x="1825" y="4755"/>
                  </a:lnTo>
                  <a:lnTo>
                    <a:pt x="3218" y="5764"/>
                  </a:lnTo>
                  <a:lnTo>
                    <a:pt x="3746" y="6052"/>
                  </a:lnTo>
                  <a:lnTo>
                    <a:pt x="3939" y="6148"/>
                  </a:lnTo>
                  <a:lnTo>
                    <a:pt x="4035" y="6196"/>
                  </a:lnTo>
                  <a:lnTo>
                    <a:pt x="4131" y="6100"/>
                  </a:lnTo>
                  <a:lnTo>
                    <a:pt x="4227" y="5764"/>
                  </a:lnTo>
                  <a:lnTo>
                    <a:pt x="4515" y="4707"/>
                  </a:lnTo>
                  <a:lnTo>
                    <a:pt x="4851" y="3266"/>
                  </a:lnTo>
                  <a:lnTo>
                    <a:pt x="5187" y="1778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519;p76">
              <a:extLst>
                <a:ext uri="{FF2B5EF4-FFF2-40B4-BE49-F238E27FC236}">
                  <a16:creationId xmlns:a16="http://schemas.microsoft.com/office/drawing/2014/main" id="{E55331EF-AF30-0884-4C99-6E01A9329D8B}"/>
                </a:ext>
              </a:extLst>
            </p:cNvPr>
            <p:cNvSpPr/>
            <p:nvPr/>
          </p:nvSpPr>
          <p:spPr>
            <a:xfrm>
              <a:off x="3958875" y="5018600"/>
              <a:ext cx="134475" cy="103275"/>
            </a:xfrm>
            <a:custGeom>
              <a:avLst/>
              <a:gdLst/>
              <a:ahLst/>
              <a:cxnLst/>
              <a:rect l="l" t="t" r="r" b="b"/>
              <a:pathLst>
                <a:path w="5379" h="4131" extrusionOk="0">
                  <a:moveTo>
                    <a:pt x="2545" y="1"/>
                  </a:moveTo>
                  <a:lnTo>
                    <a:pt x="2257" y="49"/>
                  </a:lnTo>
                  <a:lnTo>
                    <a:pt x="2161" y="97"/>
                  </a:lnTo>
                  <a:lnTo>
                    <a:pt x="2113" y="241"/>
                  </a:lnTo>
                  <a:lnTo>
                    <a:pt x="2161" y="529"/>
                  </a:lnTo>
                  <a:lnTo>
                    <a:pt x="2257" y="769"/>
                  </a:lnTo>
                  <a:lnTo>
                    <a:pt x="2305" y="913"/>
                  </a:lnTo>
                  <a:lnTo>
                    <a:pt x="2113" y="769"/>
                  </a:lnTo>
                  <a:lnTo>
                    <a:pt x="1825" y="673"/>
                  </a:lnTo>
                  <a:lnTo>
                    <a:pt x="1057" y="481"/>
                  </a:lnTo>
                  <a:lnTo>
                    <a:pt x="384" y="433"/>
                  </a:lnTo>
                  <a:lnTo>
                    <a:pt x="0" y="433"/>
                  </a:lnTo>
                  <a:lnTo>
                    <a:pt x="48" y="481"/>
                  </a:lnTo>
                  <a:lnTo>
                    <a:pt x="192" y="625"/>
                  </a:lnTo>
                  <a:lnTo>
                    <a:pt x="672" y="1057"/>
                  </a:lnTo>
                  <a:lnTo>
                    <a:pt x="2305" y="2306"/>
                  </a:lnTo>
                  <a:lnTo>
                    <a:pt x="4707" y="4131"/>
                  </a:lnTo>
                  <a:lnTo>
                    <a:pt x="4755" y="4083"/>
                  </a:lnTo>
                  <a:lnTo>
                    <a:pt x="4851" y="3987"/>
                  </a:lnTo>
                  <a:lnTo>
                    <a:pt x="5091" y="3555"/>
                  </a:lnTo>
                  <a:lnTo>
                    <a:pt x="5283" y="3122"/>
                  </a:lnTo>
                  <a:lnTo>
                    <a:pt x="5379" y="2834"/>
                  </a:lnTo>
                  <a:lnTo>
                    <a:pt x="5283" y="2738"/>
                  </a:lnTo>
                  <a:lnTo>
                    <a:pt x="5043" y="2594"/>
                  </a:lnTo>
                  <a:lnTo>
                    <a:pt x="4322" y="2114"/>
                  </a:lnTo>
                  <a:lnTo>
                    <a:pt x="3314" y="1538"/>
                  </a:lnTo>
                  <a:lnTo>
                    <a:pt x="3362" y="1442"/>
                  </a:lnTo>
                  <a:lnTo>
                    <a:pt x="3506" y="1201"/>
                  </a:lnTo>
                  <a:lnTo>
                    <a:pt x="3650" y="865"/>
                  </a:lnTo>
                  <a:lnTo>
                    <a:pt x="3650" y="721"/>
                  </a:lnTo>
                  <a:lnTo>
                    <a:pt x="3602" y="529"/>
                  </a:lnTo>
                  <a:lnTo>
                    <a:pt x="3506" y="337"/>
                  </a:lnTo>
                  <a:lnTo>
                    <a:pt x="3362" y="193"/>
                  </a:lnTo>
                  <a:lnTo>
                    <a:pt x="3170" y="97"/>
                  </a:lnTo>
                  <a:lnTo>
                    <a:pt x="2978" y="49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520;p76">
              <a:extLst>
                <a:ext uri="{FF2B5EF4-FFF2-40B4-BE49-F238E27FC236}">
                  <a16:creationId xmlns:a16="http://schemas.microsoft.com/office/drawing/2014/main" id="{7A6AFC7D-632A-18AF-4C67-89571B8AF560}"/>
                </a:ext>
              </a:extLst>
            </p:cNvPr>
            <p:cNvSpPr/>
            <p:nvPr/>
          </p:nvSpPr>
          <p:spPr>
            <a:xfrm>
              <a:off x="4014100" y="4988600"/>
              <a:ext cx="85275" cy="46850"/>
            </a:xfrm>
            <a:custGeom>
              <a:avLst/>
              <a:gdLst/>
              <a:ahLst/>
              <a:cxnLst/>
              <a:rect l="l" t="t" r="r" b="b"/>
              <a:pathLst>
                <a:path w="3411" h="1874" extrusionOk="0">
                  <a:moveTo>
                    <a:pt x="0" y="0"/>
                  </a:moveTo>
                  <a:lnTo>
                    <a:pt x="0" y="432"/>
                  </a:lnTo>
                  <a:lnTo>
                    <a:pt x="3314" y="1873"/>
                  </a:lnTo>
                  <a:lnTo>
                    <a:pt x="3410" y="1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521;p76">
              <a:extLst>
                <a:ext uri="{FF2B5EF4-FFF2-40B4-BE49-F238E27FC236}">
                  <a16:creationId xmlns:a16="http://schemas.microsoft.com/office/drawing/2014/main" id="{54972CA8-1C88-A568-05EB-390B2364F1F6}"/>
                </a:ext>
              </a:extLst>
            </p:cNvPr>
            <p:cNvSpPr/>
            <p:nvPr/>
          </p:nvSpPr>
          <p:spPr>
            <a:xfrm>
              <a:off x="4012900" y="4966975"/>
              <a:ext cx="91275" cy="48050"/>
            </a:xfrm>
            <a:custGeom>
              <a:avLst/>
              <a:gdLst/>
              <a:ahLst/>
              <a:cxnLst/>
              <a:rect l="l" t="t" r="r" b="b"/>
              <a:pathLst>
                <a:path w="3651" h="1922" extrusionOk="0">
                  <a:moveTo>
                    <a:pt x="0" y="1"/>
                  </a:moveTo>
                  <a:lnTo>
                    <a:pt x="0" y="433"/>
                  </a:lnTo>
                  <a:lnTo>
                    <a:pt x="3554" y="1922"/>
                  </a:lnTo>
                  <a:lnTo>
                    <a:pt x="3650" y="16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522;p76">
              <a:extLst>
                <a:ext uri="{FF2B5EF4-FFF2-40B4-BE49-F238E27FC236}">
                  <a16:creationId xmlns:a16="http://schemas.microsoft.com/office/drawing/2014/main" id="{5F8E4A48-72A1-9070-8633-C0C3E0C7D070}"/>
                </a:ext>
              </a:extLst>
            </p:cNvPr>
            <p:cNvSpPr/>
            <p:nvPr/>
          </p:nvSpPr>
          <p:spPr>
            <a:xfrm>
              <a:off x="4035700" y="4886550"/>
              <a:ext cx="86475" cy="68450"/>
            </a:xfrm>
            <a:custGeom>
              <a:avLst/>
              <a:gdLst/>
              <a:ahLst/>
              <a:cxnLst/>
              <a:rect l="l" t="t" r="r" b="b"/>
              <a:pathLst>
                <a:path w="3459" h="2738" extrusionOk="0">
                  <a:moveTo>
                    <a:pt x="3459" y="2738"/>
                  </a:moveTo>
                  <a:lnTo>
                    <a:pt x="3459" y="2738"/>
                  </a:lnTo>
                  <a:lnTo>
                    <a:pt x="3459" y="2738"/>
                  </a:lnTo>
                  <a:lnTo>
                    <a:pt x="3459" y="2738"/>
                  </a:lnTo>
                  <a:lnTo>
                    <a:pt x="3459" y="2738"/>
                  </a:lnTo>
                  <a:close/>
                  <a:moveTo>
                    <a:pt x="3459" y="2738"/>
                  </a:moveTo>
                  <a:lnTo>
                    <a:pt x="3459" y="2738"/>
                  </a:lnTo>
                  <a:lnTo>
                    <a:pt x="3459" y="2738"/>
                  </a:lnTo>
                  <a:lnTo>
                    <a:pt x="3459" y="2738"/>
                  </a:lnTo>
                  <a:lnTo>
                    <a:pt x="3459" y="2738"/>
                  </a:lnTo>
                  <a:close/>
                  <a:moveTo>
                    <a:pt x="1" y="48"/>
                  </a:move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close/>
                  <a:moveTo>
                    <a:pt x="1" y="48"/>
                  </a:move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48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523;p76">
              <a:extLst>
                <a:ext uri="{FF2B5EF4-FFF2-40B4-BE49-F238E27FC236}">
                  <a16:creationId xmlns:a16="http://schemas.microsoft.com/office/drawing/2014/main" id="{2552206D-5BD0-BB45-9B56-B7071DBAEBAF}"/>
                </a:ext>
              </a:extLst>
            </p:cNvPr>
            <p:cNvSpPr/>
            <p:nvPr/>
          </p:nvSpPr>
          <p:spPr>
            <a:xfrm>
              <a:off x="4122150" y="4954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24;p76">
              <a:extLst>
                <a:ext uri="{FF2B5EF4-FFF2-40B4-BE49-F238E27FC236}">
                  <a16:creationId xmlns:a16="http://schemas.microsoft.com/office/drawing/2014/main" id="{08DEBE3B-D5FA-3758-DDED-12C36E15B917}"/>
                </a:ext>
              </a:extLst>
            </p:cNvPr>
            <p:cNvSpPr/>
            <p:nvPr/>
          </p:nvSpPr>
          <p:spPr>
            <a:xfrm>
              <a:off x="4122150" y="4954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25;p76">
              <a:extLst>
                <a:ext uri="{FF2B5EF4-FFF2-40B4-BE49-F238E27FC236}">
                  <a16:creationId xmlns:a16="http://schemas.microsoft.com/office/drawing/2014/main" id="{7745564D-A732-CC8B-BE91-1B411AD02BEE}"/>
                </a:ext>
              </a:extLst>
            </p:cNvPr>
            <p:cNvSpPr/>
            <p:nvPr/>
          </p:nvSpPr>
          <p:spPr>
            <a:xfrm>
              <a:off x="4035700" y="488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26;p76">
              <a:extLst>
                <a:ext uri="{FF2B5EF4-FFF2-40B4-BE49-F238E27FC236}">
                  <a16:creationId xmlns:a16="http://schemas.microsoft.com/office/drawing/2014/main" id="{EDADB133-6664-FA40-E398-25892AF9FAD8}"/>
                </a:ext>
              </a:extLst>
            </p:cNvPr>
            <p:cNvSpPr/>
            <p:nvPr/>
          </p:nvSpPr>
          <p:spPr>
            <a:xfrm>
              <a:off x="4035700" y="488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27;p76">
              <a:extLst>
                <a:ext uri="{FF2B5EF4-FFF2-40B4-BE49-F238E27FC236}">
                  <a16:creationId xmlns:a16="http://schemas.microsoft.com/office/drawing/2014/main" id="{E21F3F75-8863-FEFC-F150-F6914FE50A82}"/>
                </a:ext>
              </a:extLst>
            </p:cNvPr>
            <p:cNvSpPr/>
            <p:nvPr/>
          </p:nvSpPr>
          <p:spPr>
            <a:xfrm>
              <a:off x="4036900" y="488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28;p76">
              <a:extLst>
                <a:ext uri="{FF2B5EF4-FFF2-40B4-BE49-F238E27FC236}">
                  <a16:creationId xmlns:a16="http://schemas.microsoft.com/office/drawing/2014/main" id="{02CA8D3B-35E6-06FC-A3D8-440492D8DA79}"/>
                </a:ext>
              </a:extLst>
            </p:cNvPr>
            <p:cNvSpPr/>
            <p:nvPr/>
          </p:nvSpPr>
          <p:spPr>
            <a:xfrm>
              <a:off x="4036900" y="488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29;p76">
              <a:extLst>
                <a:ext uri="{FF2B5EF4-FFF2-40B4-BE49-F238E27FC236}">
                  <a16:creationId xmlns:a16="http://schemas.microsoft.com/office/drawing/2014/main" id="{DD17E256-CF4C-FB58-4E9B-AE085AFD82D0}"/>
                </a:ext>
              </a:extLst>
            </p:cNvPr>
            <p:cNvSpPr/>
            <p:nvPr/>
          </p:nvSpPr>
          <p:spPr>
            <a:xfrm>
              <a:off x="4036900" y="4886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30;p76">
              <a:extLst>
                <a:ext uri="{FF2B5EF4-FFF2-40B4-BE49-F238E27FC236}">
                  <a16:creationId xmlns:a16="http://schemas.microsoft.com/office/drawing/2014/main" id="{BF7D5E77-368D-A1CA-6485-4AFFD408B868}"/>
                </a:ext>
              </a:extLst>
            </p:cNvPr>
            <p:cNvSpPr/>
            <p:nvPr/>
          </p:nvSpPr>
          <p:spPr>
            <a:xfrm>
              <a:off x="4028500" y="4875725"/>
              <a:ext cx="102075" cy="90075"/>
            </a:xfrm>
            <a:custGeom>
              <a:avLst/>
              <a:gdLst/>
              <a:ahLst/>
              <a:cxnLst/>
              <a:rect l="l" t="t" r="r" b="b"/>
              <a:pathLst>
                <a:path w="4083" h="3603" extrusionOk="0">
                  <a:moveTo>
                    <a:pt x="769" y="1"/>
                  </a:moveTo>
                  <a:lnTo>
                    <a:pt x="337" y="433"/>
                  </a:lnTo>
                  <a:lnTo>
                    <a:pt x="337" y="481"/>
                  </a:lnTo>
                  <a:lnTo>
                    <a:pt x="289" y="481"/>
                  </a:lnTo>
                  <a:lnTo>
                    <a:pt x="1" y="1009"/>
                  </a:lnTo>
                  <a:lnTo>
                    <a:pt x="3554" y="3603"/>
                  </a:lnTo>
                  <a:lnTo>
                    <a:pt x="3651" y="3315"/>
                  </a:lnTo>
                  <a:lnTo>
                    <a:pt x="3747" y="3171"/>
                  </a:lnTo>
                  <a:lnTo>
                    <a:pt x="4083" y="2882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31;p76">
              <a:extLst>
                <a:ext uri="{FF2B5EF4-FFF2-40B4-BE49-F238E27FC236}">
                  <a16:creationId xmlns:a16="http://schemas.microsoft.com/office/drawing/2014/main" id="{D4168B6A-2A2A-F61E-7A1D-58DB033EF368}"/>
                </a:ext>
              </a:extLst>
            </p:cNvPr>
            <p:cNvSpPr/>
            <p:nvPr/>
          </p:nvSpPr>
          <p:spPr>
            <a:xfrm>
              <a:off x="4028500" y="4875725"/>
              <a:ext cx="102075" cy="90075"/>
            </a:xfrm>
            <a:custGeom>
              <a:avLst/>
              <a:gdLst/>
              <a:ahLst/>
              <a:cxnLst/>
              <a:rect l="l" t="t" r="r" b="b"/>
              <a:pathLst>
                <a:path w="4083" h="3603" fill="none" extrusionOk="0">
                  <a:moveTo>
                    <a:pt x="769" y="1"/>
                  </a:moveTo>
                  <a:lnTo>
                    <a:pt x="769" y="1"/>
                  </a:lnTo>
                  <a:lnTo>
                    <a:pt x="337" y="433"/>
                  </a:lnTo>
                  <a:lnTo>
                    <a:pt x="337" y="433"/>
                  </a:lnTo>
                  <a:lnTo>
                    <a:pt x="337" y="481"/>
                  </a:lnTo>
                  <a:lnTo>
                    <a:pt x="337" y="481"/>
                  </a:lnTo>
                  <a:lnTo>
                    <a:pt x="337" y="481"/>
                  </a:lnTo>
                  <a:lnTo>
                    <a:pt x="337" y="481"/>
                  </a:lnTo>
                  <a:lnTo>
                    <a:pt x="337" y="481"/>
                  </a:lnTo>
                  <a:lnTo>
                    <a:pt x="337" y="481"/>
                  </a:lnTo>
                  <a:lnTo>
                    <a:pt x="337" y="481"/>
                  </a:lnTo>
                  <a:lnTo>
                    <a:pt x="337" y="481"/>
                  </a:lnTo>
                  <a:lnTo>
                    <a:pt x="337" y="481"/>
                  </a:lnTo>
                  <a:lnTo>
                    <a:pt x="337" y="481"/>
                  </a:lnTo>
                  <a:lnTo>
                    <a:pt x="337" y="481"/>
                  </a:lnTo>
                  <a:lnTo>
                    <a:pt x="289" y="481"/>
                  </a:lnTo>
                  <a:lnTo>
                    <a:pt x="289" y="481"/>
                  </a:lnTo>
                  <a:lnTo>
                    <a:pt x="289" y="481"/>
                  </a:lnTo>
                  <a:lnTo>
                    <a:pt x="289" y="481"/>
                  </a:lnTo>
                  <a:lnTo>
                    <a:pt x="289" y="481"/>
                  </a:lnTo>
                  <a:lnTo>
                    <a:pt x="289" y="481"/>
                  </a:lnTo>
                  <a:lnTo>
                    <a:pt x="289" y="481"/>
                  </a:lnTo>
                  <a:lnTo>
                    <a:pt x="289" y="481"/>
                  </a:lnTo>
                  <a:lnTo>
                    <a:pt x="1" y="1009"/>
                  </a:lnTo>
                  <a:lnTo>
                    <a:pt x="3554" y="3603"/>
                  </a:lnTo>
                  <a:lnTo>
                    <a:pt x="3554" y="3603"/>
                  </a:lnTo>
                  <a:lnTo>
                    <a:pt x="3651" y="3315"/>
                  </a:lnTo>
                  <a:lnTo>
                    <a:pt x="3747" y="3171"/>
                  </a:lnTo>
                  <a:lnTo>
                    <a:pt x="3747" y="3171"/>
                  </a:lnTo>
                  <a:lnTo>
                    <a:pt x="3747" y="3171"/>
                  </a:lnTo>
                  <a:lnTo>
                    <a:pt x="3747" y="3171"/>
                  </a:lnTo>
                  <a:lnTo>
                    <a:pt x="3747" y="3171"/>
                  </a:lnTo>
                  <a:lnTo>
                    <a:pt x="3747" y="3171"/>
                  </a:lnTo>
                  <a:lnTo>
                    <a:pt x="3747" y="3171"/>
                  </a:lnTo>
                  <a:lnTo>
                    <a:pt x="3747" y="3171"/>
                  </a:lnTo>
                  <a:lnTo>
                    <a:pt x="3747" y="3171"/>
                  </a:lnTo>
                  <a:lnTo>
                    <a:pt x="4083" y="2882"/>
                  </a:lnTo>
                  <a:lnTo>
                    <a:pt x="7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32;p76">
              <a:extLst>
                <a:ext uri="{FF2B5EF4-FFF2-40B4-BE49-F238E27FC236}">
                  <a16:creationId xmlns:a16="http://schemas.microsoft.com/office/drawing/2014/main" id="{2A4AA267-8718-6622-48D1-9276AC73D936}"/>
                </a:ext>
              </a:extLst>
            </p:cNvPr>
            <p:cNvSpPr/>
            <p:nvPr/>
          </p:nvSpPr>
          <p:spPr>
            <a:xfrm>
              <a:off x="3930050" y="4711250"/>
              <a:ext cx="384225" cy="261750"/>
            </a:xfrm>
            <a:custGeom>
              <a:avLst/>
              <a:gdLst/>
              <a:ahLst/>
              <a:cxnLst/>
              <a:rect l="l" t="t" r="r" b="b"/>
              <a:pathLst>
                <a:path w="15369" h="10470" extrusionOk="0">
                  <a:moveTo>
                    <a:pt x="4851" y="0"/>
                  </a:moveTo>
                  <a:lnTo>
                    <a:pt x="1" y="48"/>
                  </a:lnTo>
                  <a:lnTo>
                    <a:pt x="1297" y="4947"/>
                  </a:lnTo>
                  <a:lnTo>
                    <a:pt x="2594" y="4947"/>
                  </a:lnTo>
                  <a:lnTo>
                    <a:pt x="4035" y="4995"/>
                  </a:lnTo>
                  <a:lnTo>
                    <a:pt x="5716" y="5139"/>
                  </a:lnTo>
                  <a:lnTo>
                    <a:pt x="4323" y="6244"/>
                  </a:lnTo>
                  <a:lnTo>
                    <a:pt x="9173" y="10470"/>
                  </a:lnTo>
                  <a:lnTo>
                    <a:pt x="9846" y="10086"/>
                  </a:lnTo>
                  <a:lnTo>
                    <a:pt x="11383" y="9173"/>
                  </a:lnTo>
                  <a:lnTo>
                    <a:pt x="12247" y="8597"/>
                  </a:lnTo>
                  <a:lnTo>
                    <a:pt x="13111" y="8021"/>
                  </a:lnTo>
                  <a:lnTo>
                    <a:pt x="13880" y="7444"/>
                  </a:lnTo>
                  <a:lnTo>
                    <a:pt x="14408" y="6916"/>
                  </a:lnTo>
                  <a:lnTo>
                    <a:pt x="14648" y="6676"/>
                  </a:lnTo>
                  <a:lnTo>
                    <a:pt x="14792" y="6388"/>
                  </a:lnTo>
                  <a:lnTo>
                    <a:pt x="14936" y="6052"/>
                  </a:lnTo>
                  <a:lnTo>
                    <a:pt x="15080" y="5715"/>
                  </a:lnTo>
                  <a:lnTo>
                    <a:pt x="15225" y="5091"/>
                  </a:lnTo>
                  <a:lnTo>
                    <a:pt x="15321" y="4419"/>
                  </a:lnTo>
                  <a:lnTo>
                    <a:pt x="15369" y="3794"/>
                  </a:lnTo>
                  <a:lnTo>
                    <a:pt x="15369" y="3314"/>
                  </a:lnTo>
                  <a:lnTo>
                    <a:pt x="15321" y="2882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33;p76">
              <a:extLst>
                <a:ext uri="{FF2B5EF4-FFF2-40B4-BE49-F238E27FC236}">
                  <a16:creationId xmlns:a16="http://schemas.microsoft.com/office/drawing/2014/main" id="{87A58C4A-AB8F-E6CB-E89A-0629C800E06C}"/>
                </a:ext>
              </a:extLst>
            </p:cNvPr>
            <p:cNvSpPr/>
            <p:nvPr/>
          </p:nvSpPr>
          <p:spPr>
            <a:xfrm>
              <a:off x="3930050" y="4711250"/>
              <a:ext cx="384225" cy="261750"/>
            </a:xfrm>
            <a:custGeom>
              <a:avLst/>
              <a:gdLst/>
              <a:ahLst/>
              <a:cxnLst/>
              <a:rect l="l" t="t" r="r" b="b"/>
              <a:pathLst>
                <a:path w="15369" h="10470" fill="none" extrusionOk="0">
                  <a:moveTo>
                    <a:pt x="15321" y="2882"/>
                  </a:moveTo>
                  <a:lnTo>
                    <a:pt x="15321" y="2882"/>
                  </a:lnTo>
                  <a:lnTo>
                    <a:pt x="15369" y="3314"/>
                  </a:lnTo>
                  <a:lnTo>
                    <a:pt x="15369" y="3794"/>
                  </a:lnTo>
                  <a:lnTo>
                    <a:pt x="15321" y="4419"/>
                  </a:lnTo>
                  <a:lnTo>
                    <a:pt x="15225" y="5091"/>
                  </a:lnTo>
                  <a:lnTo>
                    <a:pt x="15080" y="5715"/>
                  </a:lnTo>
                  <a:lnTo>
                    <a:pt x="14936" y="6052"/>
                  </a:lnTo>
                  <a:lnTo>
                    <a:pt x="14792" y="6388"/>
                  </a:lnTo>
                  <a:lnTo>
                    <a:pt x="14648" y="6676"/>
                  </a:lnTo>
                  <a:lnTo>
                    <a:pt x="14408" y="6916"/>
                  </a:lnTo>
                  <a:lnTo>
                    <a:pt x="14408" y="6916"/>
                  </a:lnTo>
                  <a:lnTo>
                    <a:pt x="13880" y="7444"/>
                  </a:lnTo>
                  <a:lnTo>
                    <a:pt x="13111" y="8021"/>
                  </a:lnTo>
                  <a:lnTo>
                    <a:pt x="12247" y="8597"/>
                  </a:lnTo>
                  <a:lnTo>
                    <a:pt x="11383" y="9173"/>
                  </a:lnTo>
                  <a:lnTo>
                    <a:pt x="9846" y="10086"/>
                  </a:lnTo>
                  <a:lnTo>
                    <a:pt x="9173" y="10470"/>
                  </a:lnTo>
                  <a:lnTo>
                    <a:pt x="4323" y="6244"/>
                  </a:lnTo>
                  <a:lnTo>
                    <a:pt x="5716" y="5139"/>
                  </a:lnTo>
                  <a:lnTo>
                    <a:pt x="5716" y="5139"/>
                  </a:lnTo>
                  <a:lnTo>
                    <a:pt x="4035" y="4995"/>
                  </a:lnTo>
                  <a:lnTo>
                    <a:pt x="2594" y="4947"/>
                  </a:lnTo>
                  <a:lnTo>
                    <a:pt x="1874" y="4947"/>
                  </a:lnTo>
                  <a:lnTo>
                    <a:pt x="1297" y="4947"/>
                  </a:lnTo>
                  <a:lnTo>
                    <a:pt x="1" y="48"/>
                  </a:lnTo>
                  <a:lnTo>
                    <a:pt x="4851" y="0"/>
                  </a:lnTo>
                  <a:lnTo>
                    <a:pt x="15321" y="28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534;p76">
              <a:extLst>
                <a:ext uri="{FF2B5EF4-FFF2-40B4-BE49-F238E27FC236}">
                  <a16:creationId xmlns:a16="http://schemas.microsoft.com/office/drawing/2014/main" id="{FC112EFC-CCF7-1C8E-97B5-12D3A1B07CFC}"/>
                </a:ext>
              </a:extLst>
            </p:cNvPr>
            <p:cNvSpPr/>
            <p:nvPr/>
          </p:nvSpPr>
          <p:spPr>
            <a:xfrm>
              <a:off x="3930050" y="4711250"/>
              <a:ext cx="384225" cy="261750"/>
            </a:xfrm>
            <a:custGeom>
              <a:avLst/>
              <a:gdLst/>
              <a:ahLst/>
              <a:cxnLst/>
              <a:rect l="l" t="t" r="r" b="b"/>
              <a:pathLst>
                <a:path w="15369" h="10470" extrusionOk="0">
                  <a:moveTo>
                    <a:pt x="3795" y="0"/>
                  </a:moveTo>
                  <a:lnTo>
                    <a:pt x="1" y="48"/>
                  </a:lnTo>
                  <a:lnTo>
                    <a:pt x="1297" y="4947"/>
                  </a:lnTo>
                  <a:lnTo>
                    <a:pt x="3362" y="4947"/>
                  </a:lnTo>
                  <a:lnTo>
                    <a:pt x="4515" y="5043"/>
                  </a:lnTo>
                  <a:lnTo>
                    <a:pt x="5716" y="5139"/>
                  </a:lnTo>
                  <a:lnTo>
                    <a:pt x="4323" y="6244"/>
                  </a:lnTo>
                  <a:lnTo>
                    <a:pt x="9173" y="10470"/>
                  </a:lnTo>
                  <a:lnTo>
                    <a:pt x="9846" y="10086"/>
                  </a:lnTo>
                  <a:lnTo>
                    <a:pt x="11383" y="9173"/>
                  </a:lnTo>
                  <a:lnTo>
                    <a:pt x="12247" y="8597"/>
                  </a:lnTo>
                  <a:lnTo>
                    <a:pt x="13111" y="8021"/>
                  </a:lnTo>
                  <a:lnTo>
                    <a:pt x="13880" y="7444"/>
                  </a:lnTo>
                  <a:lnTo>
                    <a:pt x="14408" y="6916"/>
                  </a:lnTo>
                  <a:lnTo>
                    <a:pt x="14696" y="6532"/>
                  </a:lnTo>
                  <a:lnTo>
                    <a:pt x="14888" y="6148"/>
                  </a:lnTo>
                  <a:lnTo>
                    <a:pt x="15080" y="5667"/>
                  </a:lnTo>
                  <a:lnTo>
                    <a:pt x="15176" y="5235"/>
                  </a:lnTo>
                  <a:lnTo>
                    <a:pt x="15273" y="4755"/>
                  </a:lnTo>
                  <a:lnTo>
                    <a:pt x="15321" y="4323"/>
                  </a:lnTo>
                  <a:lnTo>
                    <a:pt x="15369" y="3554"/>
                  </a:lnTo>
                  <a:lnTo>
                    <a:pt x="15369" y="3074"/>
                  </a:lnTo>
                  <a:lnTo>
                    <a:pt x="15032" y="4083"/>
                  </a:lnTo>
                  <a:lnTo>
                    <a:pt x="14504" y="4131"/>
                  </a:lnTo>
                  <a:lnTo>
                    <a:pt x="13928" y="4179"/>
                  </a:lnTo>
                  <a:lnTo>
                    <a:pt x="13255" y="4131"/>
                  </a:lnTo>
                  <a:lnTo>
                    <a:pt x="12535" y="4035"/>
                  </a:lnTo>
                  <a:lnTo>
                    <a:pt x="11863" y="3890"/>
                  </a:lnTo>
                  <a:lnTo>
                    <a:pt x="11190" y="3698"/>
                  </a:lnTo>
                  <a:lnTo>
                    <a:pt x="10470" y="3506"/>
                  </a:lnTo>
                  <a:lnTo>
                    <a:pt x="9798" y="3218"/>
                  </a:lnTo>
                  <a:lnTo>
                    <a:pt x="8453" y="2642"/>
                  </a:lnTo>
                  <a:lnTo>
                    <a:pt x="7204" y="2017"/>
                  </a:lnTo>
                  <a:lnTo>
                    <a:pt x="5956" y="1393"/>
                  </a:lnTo>
                  <a:lnTo>
                    <a:pt x="4803" y="769"/>
                  </a:lnTo>
                  <a:lnTo>
                    <a:pt x="3698" y="241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5B8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535;p76">
              <a:extLst>
                <a:ext uri="{FF2B5EF4-FFF2-40B4-BE49-F238E27FC236}">
                  <a16:creationId xmlns:a16="http://schemas.microsoft.com/office/drawing/2014/main" id="{C8AAD5B6-46AE-4FF9-8A14-224B86EF94FB}"/>
                </a:ext>
              </a:extLst>
            </p:cNvPr>
            <p:cNvSpPr/>
            <p:nvPr/>
          </p:nvSpPr>
          <p:spPr>
            <a:xfrm>
              <a:off x="3930050" y="4711250"/>
              <a:ext cx="384225" cy="261750"/>
            </a:xfrm>
            <a:custGeom>
              <a:avLst/>
              <a:gdLst/>
              <a:ahLst/>
              <a:cxnLst/>
              <a:rect l="l" t="t" r="r" b="b"/>
              <a:pathLst>
                <a:path w="15369" h="10470" fill="none" extrusionOk="0">
                  <a:moveTo>
                    <a:pt x="3795" y="0"/>
                  </a:moveTo>
                  <a:lnTo>
                    <a:pt x="1" y="48"/>
                  </a:lnTo>
                  <a:lnTo>
                    <a:pt x="1297" y="4947"/>
                  </a:lnTo>
                  <a:lnTo>
                    <a:pt x="1297" y="4947"/>
                  </a:lnTo>
                  <a:lnTo>
                    <a:pt x="2162" y="4947"/>
                  </a:lnTo>
                  <a:lnTo>
                    <a:pt x="2162" y="4947"/>
                  </a:lnTo>
                  <a:lnTo>
                    <a:pt x="3362" y="4947"/>
                  </a:lnTo>
                  <a:lnTo>
                    <a:pt x="4515" y="5043"/>
                  </a:lnTo>
                  <a:lnTo>
                    <a:pt x="5716" y="5139"/>
                  </a:lnTo>
                  <a:lnTo>
                    <a:pt x="5716" y="5139"/>
                  </a:lnTo>
                  <a:lnTo>
                    <a:pt x="5716" y="5139"/>
                  </a:lnTo>
                  <a:lnTo>
                    <a:pt x="4323" y="6244"/>
                  </a:lnTo>
                  <a:lnTo>
                    <a:pt x="9173" y="10470"/>
                  </a:lnTo>
                  <a:lnTo>
                    <a:pt x="9173" y="10470"/>
                  </a:lnTo>
                  <a:lnTo>
                    <a:pt x="9846" y="10086"/>
                  </a:lnTo>
                  <a:lnTo>
                    <a:pt x="11383" y="9173"/>
                  </a:lnTo>
                  <a:lnTo>
                    <a:pt x="12247" y="8597"/>
                  </a:lnTo>
                  <a:lnTo>
                    <a:pt x="13111" y="8021"/>
                  </a:lnTo>
                  <a:lnTo>
                    <a:pt x="13880" y="7444"/>
                  </a:lnTo>
                  <a:lnTo>
                    <a:pt x="14408" y="6916"/>
                  </a:lnTo>
                  <a:lnTo>
                    <a:pt x="14408" y="6916"/>
                  </a:lnTo>
                  <a:lnTo>
                    <a:pt x="14696" y="6532"/>
                  </a:lnTo>
                  <a:lnTo>
                    <a:pt x="14888" y="6148"/>
                  </a:lnTo>
                  <a:lnTo>
                    <a:pt x="15080" y="5667"/>
                  </a:lnTo>
                  <a:lnTo>
                    <a:pt x="15176" y="5235"/>
                  </a:lnTo>
                  <a:lnTo>
                    <a:pt x="15273" y="4755"/>
                  </a:lnTo>
                  <a:lnTo>
                    <a:pt x="15321" y="4323"/>
                  </a:lnTo>
                  <a:lnTo>
                    <a:pt x="15369" y="3554"/>
                  </a:lnTo>
                  <a:lnTo>
                    <a:pt x="15369" y="3554"/>
                  </a:lnTo>
                  <a:lnTo>
                    <a:pt x="15369" y="3074"/>
                  </a:lnTo>
                  <a:lnTo>
                    <a:pt x="15369" y="3074"/>
                  </a:lnTo>
                  <a:lnTo>
                    <a:pt x="15032" y="4083"/>
                  </a:lnTo>
                  <a:lnTo>
                    <a:pt x="15032" y="4083"/>
                  </a:lnTo>
                  <a:lnTo>
                    <a:pt x="14504" y="4131"/>
                  </a:lnTo>
                  <a:lnTo>
                    <a:pt x="13928" y="4179"/>
                  </a:lnTo>
                  <a:lnTo>
                    <a:pt x="13928" y="4179"/>
                  </a:lnTo>
                  <a:lnTo>
                    <a:pt x="13255" y="4131"/>
                  </a:lnTo>
                  <a:lnTo>
                    <a:pt x="12535" y="4035"/>
                  </a:lnTo>
                  <a:lnTo>
                    <a:pt x="11863" y="3890"/>
                  </a:lnTo>
                  <a:lnTo>
                    <a:pt x="11190" y="3698"/>
                  </a:lnTo>
                  <a:lnTo>
                    <a:pt x="10470" y="3506"/>
                  </a:lnTo>
                  <a:lnTo>
                    <a:pt x="9798" y="3218"/>
                  </a:lnTo>
                  <a:lnTo>
                    <a:pt x="8453" y="2642"/>
                  </a:lnTo>
                  <a:lnTo>
                    <a:pt x="7204" y="2017"/>
                  </a:lnTo>
                  <a:lnTo>
                    <a:pt x="5956" y="1393"/>
                  </a:lnTo>
                  <a:lnTo>
                    <a:pt x="4803" y="769"/>
                  </a:lnTo>
                  <a:lnTo>
                    <a:pt x="3698" y="241"/>
                  </a:lnTo>
                  <a:lnTo>
                    <a:pt x="3698" y="241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36;p76">
              <a:extLst>
                <a:ext uri="{FF2B5EF4-FFF2-40B4-BE49-F238E27FC236}">
                  <a16:creationId xmlns:a16="http://schemas.microsoft.com/office/drawing/2014/main" id="{5406ECF0-09A7-899E-2163-737FBDC399BE}"/>
                </a:ext>
              </a:extLst>
            </p:cNvPr>
            <p:cNvSpPr/>
            <p:nvPr/>
          </p:nvSpPr>
          <p:spPr>
            <a:xfrm>
              <a:off x="4361075" y="4361875"/>
              <a:ext cx="426250" cy="228125"/>
            </a:xfrm>
            <a:custGeom>
              <a:avLst/>
              <a:gdLst/>
              <a:ahLst/>
              <a:cxnLst/>
              <a:rect l="l" t="t" r="r" b="b"/>
              <a:pathLst>
                <a:path w="17050" h="9125" extrusionOk="0">
                  <a:moveTo>
                    <a:pt x="15561" y="0"/>
                  </a:moveTo>
                  <a:lnTo>
                    <a:pt x="13544" y="1345"/>
                  </a:lnTo>
                  <a:lnTo>
                    <a:pt x="11767" y="2497"/>
                  </a:lnTo>
                  <a:lnTo>
                    <a:pt x="10134" y="3362"/>
                  </a:lnTo>
                  <a:lnTo>
                    <a:pt x="8741" y="4082"/>
                  </a:lnTo>
                  <a:lnTo>
                    <a:pt x="7444" y="4610"/>
                  </a:lnTo>
                  <a:lnTo>
                    <a:pt x="6388" y="4947"/>
                  </a:lnTo>
                  <a:lnTo>
                    <a:pt x="5427" y="5187"/>
                  </a:lnTo>
                  <a:lnTo>
                    <a:pt x="4611" y="5283"/>
                  </a:lnTo>
                  <a:lnTo>
                    <a:pt x="3939" y="5283"/>
                  </a:lnTo>
                  <a:lnTo>
                    <a:pt x="3410" y="5235"/>
                  </a:lnTo>
                  <a:lnTo>
                    <a:pt x="2978" y="5139"/>
                  </a:lnTo>
                  <a:lnTo>
                    <a:pt x="2642" y="4995"/>
                  </a:lnTo>
                  <a:lnTo>
                    <a:pt x="2402" y="4851"/>
                  </a:lnTo>
                  <a:lnTo>
                    <a:pt x="2210" y="4707"/>
                  </a:lnTo>
                  <a:lnTo>
                    <a:pt x="2114" y="4562"/>
                  </a:lnTo>
                  <a:lnTo>
                    <a:pt x="1" y="8212"/>
                  </a:lnTo>
                  <a:lnTo>
                    <a:pt x="913" y="8549"/>
                  </a:lnTo>
                  <a:lnTo>
                    <a:pt x="1826" y="8789"/>
                  </a:lnTo>
                  <a:lnTo>
                    <a:pt x="2690" y="8981"/>
                  </a:lnTo>
                  <a:lnTo>
                    <a:pt x="3554" y="9125"/>
                  </a:lnTo>
                  <a:lnTo>
                    <a:pt x="5235" y="9125"/>
                  </a:lnTo>
                  <a:lnTo>
                    <a:pt x="6052" y="9077"/>
                  </a:lnTo>
                  <a:lnTo>
                    <a:pt x="6820" y="8933"/>
                  </a:lnTo>
                  <a:lnTo>
                    <a:pt x="7589" y="8741"/>
                  </a:lnTo>
                  <a:lnTo>
                    <a:pt x="8309" y="8549"/>
                  </a:lnTo>
                  <a:lnTo>
                    <a:pt x="9029" y="8260"/>
                  </a:lnTo>
                  <a:lnTo>
                    <a:pt x="9750" y="7972"/>
                  </a:lnTo>
                  <a:lnTo>
                    <a:pt x="10374" y="7684"/>
                  </a:lnTo>
                  <a:lnTo>
                    <a:pt x="11046" y="7300"/>
                  </a:lnTo>
                  <a:lnTo>
                    <a:pt x="11623" y="6964"/>
                  </a:lnTo>
                  <a:lnTo>
                    <a:pt x="12247" y="6580"/>
                  </a:lnTo>
                  <a:lnTo>
                    <a:pt x="13304" y="5763"/>
                  </a:lnTo>
                  <a:lnTo>
                    <a:pt x="14264" y="4947"/>
                  </a:lnTo>
                  <a:lnTo>
                    <a:pt x="15080" y="4178"/>
                  </a:lnTo>
                  <a:lnTo>
                    <a:pt x="15801" y="3410"/>
                  </a:lnTo>
                  <a:lnTo>
                    <a:pt x="16329" y="2786"/>
                  </a:lnTo>
                  <a:lnTo>
                    <a:pt x="16713" y="2305"/>
                  </a:lnTo>
                  <a:lnTo>
                    <a:pt x="17050" y="1873"/>
                  </a:lnTo>
                  <a:lnTo>
                    <a:pt x="155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537;p76">
              <a:extLst>
                <a:ext uri="{FF2B5EF4-FFF2-40B4-BE49-F238E27FC236}">
                  <a16:creationId xmlns:a16="http://schemas.microsoft.com/office/drawing/2014/main" id="{6B773FFF-3F81-A1D1-7902-C0A823A7B144}"/>
                </a:ext>
              </a:extLst>
            </p:cNvPr>
            <p:cNvSpPr/>
            <p:nvPr/>
          </p:nvSpPr>
          <p:spPr>
            <a:xfrm>
              <a:off x="4361075" y="4361875"/>
              <a:ext cx="426250" cy="228125"/>
            </a:xfrm>
            <a:custGeom>
              <a:avLst/>
              <a:gdLst/>
              <a:ahLst/>
              <a:cxnLst/>
              <a:rect l="l" t="t" r="r" b="b"/>
              <a:pathLst>
                <a:path w="17050" h="9125" fill="none" extrusionOk="0">
                  <a:moveTo>
                    <a:pt x="2114" y="4562"/>
                  </a:moveTo>
                  <a:lnTo>
                    <a:pt x="2114" y="4562"/>
                  </a:lnTo>
                  <a:lnTo>
                    <a:pt x="2210" y="4707"/>
                  </a:lnTo>
                  <a:lnTo>
                    <a:pt x="2402" y="4851"/>
                  </a:lnTo>
                  <a:lnTo>
                    <a:pt x="2642" y="4995"/>
                  </a:lnTo>
                  <a:lnTo>
                    <a:pt x="2978" y="5139"/>
                  </a:lnTo>
                  <a:lnTo>
                    <a:pt x="3410" y="5235"/>
                  </a:lnTo>
                  <a:lnTo>
                    <a:pt x="3939" y="5283"/>
                  </a:lnTo>
                  <a:lnTo>
                    <a:pt x="4611" y="5283"/>
                  </a:lnTo>
                  <a:lnTo>
                    <a:pt x="5427" y="5187"/>
                  </a:lnTo>
                  <a:lnTo>
                    <a:pt x="6388" y="4947"/>
                  </a:lnTo>
                  <a:lnTo>
                    <a:pt x="7444" y="4610"/>
                  </a:lnTo>
                  <a:lnTo>
                    <a:pt x="8741" y="4082"/>
                  </a:lnTo>
                  <a:lnTo>
                    <a:pt x="10134" y="3362"/>
                  </a:lnTo>
                  <a:lnTo>
                    <a:pt x="11767" y="2497"/>
                  </a:lnTo>
                  <a:lnTo>
                    <a:pt x="13544" y="1345"/>
                  </a:lnTo>
                  <a:lnTo>
                    <a:pt x="15561" y="0"/>
                  </a:lnTo>
                  <a:lnTo>
                    <a:pt x="17050" y="1873"/>
                  </a:lnTo>
                  <a:lnTo>
                    <a:pt x="17050" y="1873"/>
                  </a:lnTo>
                  <a:lnTo>
                    <a:pt x="16713" y="2305"/>
                  </a:lnTo>
                  <a:lnTo>
                    <a:pt x="16329" y="2786"/>
                  </a:lnTo>
                  <a:lnTo>
                    <a:pt x="15801" y="3410"/>
                  </a:lnTo>
                  <a:lnTo>
                    <a:pt x="15080" y="4178"/>
                  </a:lnTo>
                  <a:lnTo>
                    <a:pt x="14264" y="4947"/>
                  </a:lnTo>
                  <a:lnTo>
                    <a:pt x="13304" y="5763"/>
                  </a:lnTo>
                  <a:lnTo>
                    <a:pt x="12247" y="6580"/>
                  </a:lnTo>
                  <a:lnTo>
                    <a:pt x="11623" y="6964"/>
                  </a:lnTo>
                  <a:lnTo>
                    <a:pt x="11046" y="7300"/>
                  </a:lnTo>
                  <a:lnTo>
                    <a:pt x="10374" y="7684"/>
                  </a:lnTo>
                  <a:lnTo>
                    <a:pt x="9750" y="7972"/>
                  </a:lnTo>
                  <a:lnTo>
                    <a:pt x="9029" y="8260"/>
                  </a:lnTo>
                  <a:lnTo>
                    <a:pt x="8309" y="8549"/>
                  </a:lnTo>
                  <a:lnTo>
                    <a:pt x="7589" y="8741"/>
                  </a:lnTo>
                  <a:lnTo>
                    <a:pt x="6820" y="8933"/>
                  </a:lnTo>
                  <a:lnTo>
                    <a:pt x="6052" y="9077"/>
                  </a:lnTo>
                  <a:lnTo>
                    <a:pt x="5235" y="9125"/>
                  </a:lnTo>
                  <a:lnTo>
                    <a:pt x="4419" y="9125"/>
                  </a:lnTo>
                  <a:lnTo>
                    <a:pt x="3554" y="9125"/>
                  </a:lnTo>
                  <a:lnTo>
                    <a:pt x="2690" y="8981"/>
                  </a:lnTo>
                  <a:lnTo>
                    <a:pt x="1826" y="8789"/>
                  </a:lnTo>
                  <a:lnTo>
                    <a:pt x="913" y="8549"/>
                  </a:lnTo>
                  <a:lnTo>
                    <a:pt x="1" y="8212"/>
                  </a:lnTo>
                  <a:lnTo>
                    <a:pt x="2114" y="45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538;p76">
              <a:extLst>
                <a:ext uri="{FF2B5EF4-FFF2-40B4-BE49-F238E27FC236}">
                  <a16:creationId xmlns:a16="http://schemas.microsoft.com/office/drawing/2014/main" id="{AC6ECFEE-DF4B-2D87-388E-0954E389550E}"/>
                </a:ext>
              </a:extLst>
            </p:cNvPr>
            <p:cNvSpPr/>
            <p:nvPr/>
          </p:nvSpPr>
          <p:spPr>
            <a:xfrm>
              <a:off x="4451125" y="4379875"/>
              <a:ext cx="313400" cy="213725"/>
            </a:xfrm>
            <a:custGeom>
              <a:avLst/>
              <a:gdLst/>
              <a:ahLst/>
              <a:cxnLst/>
              <a:rect l="l" t="t" r="r" b="b"/>
              <a:pathLst>
                <a:path w="12536" h="8549" extrusionOk="0">
                  <a:moveTo>
                    <a:pt x="10422" y="0"/>
                  </a:moveTo>
                  <a:lnTo>
                    <a:pt x="10038" y="48"/>
                  </a:lnTo>
                  <a:lnTo>
                    <a:pt x="9606" y="241"/>
                  </a:lnTo>
                  <a:lnTo>
                    <a:pt x="9029" y="481"/>
                  </a:lnTo>
                  <a:lnTo>
                    <a:pt x="8741" y="625"/>
                  </a:lnTo>
                  <a:lnTo>
                    <a:pt x="8357" y="913"/>
                  </a:lnTo>
                  <a:lnTo>
                    <a:pt x="7492" y="1537"/>
                  </a:lnTo>
                  <a:lnTo>
                    <a:pt x="6964" y="1873"/>
                  </a:lnTo>
                  <a:lnTo>
                    <a:pt x="6436" y="2162"/>
                  </a:lnTo>
                  <a:lnTo>
                    <a:pt x="5812" y="2402"/>
                  </a:lnTo>
                  <a:lnTo>
                    <a:pt x="5235" y="2594"/>
                  </a:lnTo>
                  <a:lnTo>
                    <a:pt x="4659" y="2690"/>
                  </a:lnTo>
                  <a:lnTo>
                    <a:pt x="4179" y="2834"/>
                  </a:lnTo>
                  <a:lnTo>
                    <a:pt x="3410" y="3122"/>
                  </a:lnTo>
                  <a:lnTo>
                    <a:pt x="2786" y="3410"/>
                  </a:lnTo>
                  <a:lnTo>
                    <a:pt x="2114" y="3650"/>
                  </a:lnTo>
                  <a:lnTo>
                    <a:pt x="1441" y="3890"/>
                  </a:lnTo>
                  <a:lnTo>
                    <a:pt x="769" y="4083"/>
                  </a:lnTo>
                  <a:lnTo>
                    <a:pt x="0" y="4323"/>
                  </a:lnTo>
                  <a:lnTo>
                    <a:pt x="0" y="4899"/>
                  </a:lnTo>
                  <a:lnTo>
                    <a:pt x="0" y="6244"/>
                  </a:lnTo>
                  <a:lnTo>
                    <a:pt x="48" y="7012"/>
                  </a:lnTo>
                  <a:lnTo>
                    <a:pt x="145" y="7636"/>
                  </a:lnTo>
                  <a:lnTo>
                    <a:pt x="289" y="8165"/>
                  </a:lnTo>
                  <a:lnTo>
                    <a:pt x="385" y="8357"/>
                  </a:lnTo>
                  <a:lnTo>
                    <a:pt x="481" y="8453"/>
                  </a:lnTo>
                  <a:lnTo>
                    <a:pt x="625" y="8501"/>
                  </a:lnTo>
                  <a:lnTo>
                    <a:pt x="865" y="8549"/>
                  </a:lnTo>
                  <a:lnTo>
                    <a:pt x="1441" y="8549"/>
                  </a:lnTo>
                  <a:lnTo>
                    <a:pt x="2258" y="8453"/>
                  </a:lnTo>
                  <a:lnTo>
                    <a:pt x="3122" y="8309"/>
                  </a:lnTo>
                  <a:lnTo>
                    <a:pt x="4131" y="8117"/>
                  </a:lnTo>
                  <a:lnTo>
                    <a:pt x="5139" y="7877"/>
                  </a:lnTo>
                  <a:lnTo>
                    <a:pt x="6100" y="7588"/>
                  </a:lnTo>
                  <a:lnTo>
                    <a:pt x="6964" y="7252"/>
                  </a:lnTo>
                  <a:lnTo>
                    <a:pt x="7685" y="6916"/>
                  </a:lnTo>
                  <a:lnTo>
                    <a:pt x="8261" y="6628"/>
                  </a:lnTo>
                  <a:lnTo>
                    <a:pt x="8741" y="6340"/>
                  </a:lnTo>
                  <a:lnTo>
                    <a:pt x="9125" y="6100"/>
                  </a:lnTo>
                  <a:lnTo>
                    <a:pt x="9750" y="5523"/>
                  </a:lnTo>
                  <a:lnTo>
                    <a:pt x="10038" y="5235"/>
                  </a:lnTo>
                  <a:lnTo>
                    <a:pt x="10422" y="4947"/>
                  </a:lnTo>
                  <a:lnTo>
                    <a:pt x="10806" y="4659"/>
                  </a:lnTo>
                  <a:lnTo>
                    <a:pt x="11238" y="4275"/>
                  </a:lnTo>
                  <a:lnTo>
                    <a:pt x="11959" y="3506"/>
                  </a:lnTo>
                  <a:lnTo>
                    <a:pt x="12439" y="2930"/>
                  </a:lnTo>
                  <a:lnTo>
                    <a:pt x="12535" y="2738"/>
                  </a:lnTo>
                  <a:lnTo>
                    <a:pt x="12535" y="2690"/>
                  </a:lnTo>
                  <a:lnTo>
                    <a:pt x="12391" y="2594"/>
                  </a:lnTo>
                  <a:lnTo>
                    <a:pt x="12199" y="2306"/>
                  </a:lnTo>
                  <a:lnTo>
                    <a:pt x="11671" y="1441"/>
                  </a:lnTo>
                  <a:lnTo>
                    <a:pt x="11094" y="529"/>
                  </a:lnTo>
                  <a:lnTo>
                    <a:pt x="10854" y="193"/>
                  </a:lnTo>
                  <a:lnTo>
                    <a:pt x="10710" y="48"/>
                  </a:lnTo>
                  <a:lnTo>
                    <a:pt x="10566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539;p76">
              <a:extLst>
                <a:ext uri="{FF2B5EF4-FFF2-40B4-BE49-F238E27FC236}">
                  <a16:creationId xmlns:a16="http://schemas.microsoft.com/office/drawing/2014/main" id="{2EC76F51-6D8B-8C58-62B9-220852F7FF14}"/>
                </a:ext>
              </a:extLst>
            </p:cNvPr>
            <p:cNvSpPr/>
            <p:nvPr/>
          </p:nvSpPr>
          <p:spPr>
            <a:xfrm>
              <a:off x="4451125" y="4379875"/>
              <a:ext cx="313400" cy="213725"/>
            </a:xfrm>
            <a:custGeom>
              <a:avLst/>
              <a:gdLst/>
              <a:ahLst/>
              <a:cxnLst/>
              <a:rect l="l" t="t" r="r" b="b"/>
              <a:pathLst>
                <a:path w="12536" h="8549" fill="none" extrusionOk="0">
                  <a:moveTo>
                    <a:pt x="0" y="4323"/>
                  </a:moveTo>
                  <a:lnTo>
                    <a:pt x="0" y="4323"/>
                  </a:lnTo>
                  <a:lnTo>
                    <a:pt x="769" y="4083"/>
                  </a:lnTo>
                  <a:lnTo>
                    <a:pt x="1441" y="3890"/>
                  </a:lnTo>
                  <a:lnTo>
                    <a:pt x="2114" y="3650"/>
                  </a:lnTo>
                  <a:lnTo>
                    <a:pt x="2114" y="3650"/>
                  </a:lnTo>
                  <a:lnTo>
                    <a:pt x="2786" y="3410"/>
                  </a:lnTo>
                  <a:lnTo>
                    <a:pt x="3410" y="3122"/>
                  </a:lnTo>
                  <a:lnTo>
                    <a:pt x="4179" y="2834"/>
                  </a:lnTo>
                  <a:lnTo>
                    <a:pt x="4659" y="2690"/>
                  </a:lnTo>
                  <a:lnTo>
                    <a:pt x="5235" y="2594"/>
                  </a:lnTo>
                  <a:lnTo>
                    <a:pt x="5235" y="2594"/>
                  </a:lnTo>
                  <a:lnTo>
                    <a:pt x="5812" y="2402"/>
                  </a:lnTo>
                  <a:lnTo>
                    <a:pt x="6436" y="2162"/>
                  </a:lnTo>
                  <a:lnTo>
                    <a:pt x="6964" y="1873"/>
                  </a:lnTo>
                  <a:lnTo>
                    <a:pt x="7492" y="1537"/>
                  </a:lnTo>
                  <a:lnTo>
                    <a:pt x="8357" y="913"/>
                  </a:lnTo>
                  <a:lnTo>
                    <a:pt x="8741" y="625"/>
                  </a:lnTo>
                  <a:lnTo>
                    <a:pt x="9029" y="481"/>
                  </a:lnTo>
                  <a:lnTo>
                    <a:pt x="9029" y="481"/>
                  </a:lnTo>
                  <a:lnTo>
                    <a:pt x="9606" y="241"/>
                  </a:lnTo>
                  <a:lnTo>
                    <a:pt x="10038" y="48"/>
                  </a:lnTo>
                  <a:lnTo>
                    <a:pt x="10422" y="0"/>
                  </a:lnTo>
                  <a:lnTo>
                    <a:pt x="10566" y="0"/>
                  </a:lnTo>
                  <a:lnTo>
                    <a:pt x="10710" y="48"/>
                  </a:lnTo>
                  <a:lnTo>
                    <a:pt x="10710" y="48"/>
                  </a:lnTo>
                  <a:lnTo>
                    <a:pt x="10854" y="193"/>
                  </a:lnTo>
                  <a:lnTo>
                    <a:pt x="11094" y="529"/>
                  </a:lnTo>
                  <a:lnTo>
                    <a:pt x="11671" y="1441"/>
                  </a:lnTo>
                  <a:lnTo>
                    <a:pt x="12199" y="2306"/>
                  </a:lnTo>
                  <a:lnTo>
                    <a:pt x="12391" y="2594"/>
                  </a:lnTo>
                  <a:lnTo>
                    <a:pt x="12535" y="2690"/>
                  </a:lnTo>
                  <a:lnTo>
                    <a:pt x="12535" y="2690"/>
                  </a:lnTo>
                  <a:lnTo>
                    <a:pt x="12535" y="2690"/>
                  </a:lnTo>
                  <a:lnTo>
                    <a:pt x="12535" y="2738"/>
                  </a:lnTo>
                  <a:lnTo>
                    <a:pt x="12439" y="2930"/>
                  </a:lnTo>
                  <a:lnTo>
                    <a:pt x="11959" y="3506"/>
                  </a:lnTo>
                  <a:lnTo>
                    <a:pt x="11238" y="4275"/>
                  </a:lnTo>
                  <a:lnTo>
                    <a:pt x="10806" y="4659"/>
                  </a:lnTo>
                  <a:lnTo>
                    <a:pt x="10422" y="4947"/>
                  </a:lnTo>
                  <a:lnTo>
                    <a:pt x="10422" y="4947"/>
                  </a:lnTo>
                  <a:lnTo>
                    <a:pt x="10038" y="5235"/>
                  </a:lnTo>
                  <a:lnTo>
                    <a:pt x="9750" y="5523"/>
                  </a:lnTo>
                  <a:lnTo>
                    <a:pt x="9125" y="6100"/>
                  </a:lnTo>
                  <a:lnTo>
                    <a:pt x="8741" y="6340"/>
                  </a:lnTo>
                  <a:lnTo>
                    <a:pt x="8261" y="6628"/>
                  </a:lnTo>
                  <a:lnTo>
                    <a:pt x="7685" y="6916"/>
                  </a:lnTo>
                  <a:lnTo>
                    <a:pt x="6964" y="7252"/>
                  </a:lnTo>
                  <a:lnTo>
                    <a:pt x="6964" y="7252"/>
                  </a:lnTo>
                  <a:lnTo>
                    <a:pt x="6100" y="7588"/>
                  </a:lnTo>
                  <a:lnTo>
                    <a:pt x="5139" y="7877"/>
                  </a:lnTo>
                  <a:lnTo>
                    <a:pt x="4131" y="8117"/>
                  </a:lnTo>
                  <a:lnTo>
                    <a:pt x="3122" y="8309"/>
                  </a:lnTo>
                  <a:lnTo>
                    <a:pt x="2258" y="8453"/>
                  </a:lnTo>
                  <a:lnTo>
                    <a:pt x="1441" y="8549"/>
                  </a:lnTo>
                  <a:lnTo>
                    <a:pt x="865" y="8549"/>
                  </a:lnTo>
                  <a:lnTo>
                    <a:pt x="625" y="8501"/>
                  </a:lnTo>
                  <a:lnTo>
                    <a:pt x="481" y="8453"/>
                  </a:lnTo>
                  <a:lnTo>
                    <a:pt x="481" y="8453"/>
                  </a:lnTo>
                  <a:lnTo>
                    <a:pt x="385" y="8357"/>
                  </a:lnTo>
                  <a:lnTo>
                    <a:pt x="289" y="8165"/>
                  </a:lnTo>
                  <a:lnTo>
                    <a:pt x="145" y="7636"/>
                  </a:lnTo>
                  <a:lnTo>
                    <a:pt x="48" y="7012"/>
                  </a:lnTo>
                  <a:lnTo>
                    <a:pt x="0" y="6244"/>
                  </a:lnTo>
                  <a:lnTo>
                    <a:pt x="0" y="4899"/>
                  </a:lnTo>
                  <a:lnTo>
                    <a:pt x="0" y="4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540;p76">
              <a:extLst>
                <a:ext uri="{FF2B5EF4-FFF2-40B4-BE49-F238E27FC236}">
                  <a16:creationId xmlns:a16="http://schemas.microsoft.com/office/drawing/2014/main" id="{B9DCFD2A-8738-8154-B8AE-0D481570448F}"/>
                </a:ext>
              </a:extLst>
            </p:cNvPr>
            <p:cNvSpPr/>
            <p:nvPr/>
          </p:nvSpPr>
          <p:spPr>
            <a:xfrm>
              <a:off x="4451125" y="4475925"/>
              <a:ext cx="39650" cy="115275"/>
            </a:xfrm>
            <a:custGeom>
              <a:avLst/>
              <a:gdLst/>
              <a:ahLst/>
              <a:cxnLst/>
              <a:rect l="l" t="t" r="r" b="b"/>
              <a:pathLst>
                <a:path w="1586" h="4611" extrusionOk="0">
                  <a:moveTo>
                    <a:pt x="481" y="4611"/>
                  </a:moveTo>
                  <a:lnTo>
                    <a:pt x="481" y="4611"/>
                  </a:lnTo>
                  <a:lnTo>
                    <a:pt x="529" y="4611"/>
                  </a:lnTo>
                  <a:lnTo>
                    <a:pt x="529" y="4611"/>
                  </a:lnTo>
                  <a:lnTo>
                    <a:pt x="481" y="4611"/>
                  </a:lnTo>
                  <a:close/>
                  <a:moveTo>
                    <a:pt x="0" y="481"/>
                  </a:moveTo>
                  <a:lnTo>
                    <a:pt x="0" y="481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0" y="481"/>
                  </a:lnTo>
                  <a:close/>
                  <a:moveTo>
                    <a:pt x="0" y="481"/>
                  </a:moveTo>
                  <a:lnTo>
                    <a:pt x="0" y="481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0" y="481"/>
                  </a:lnTo>
                  <a:close/>
                  <a:moveTo>
                    <a:pt x="0" y="481"/>
                  </a:moveTo>
                  <a:lnTo>
                    <a:pt x="0" y="481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0" y="481"/>
                  </a:lnTo>
                  <a:close/>
                  <a:moveTo>
                    <a:pt x="0" y="433"/>
                  </a:moveTo>
                  <a:lnTo>
                    <a:pt x="0" y="433"/>
                  </a:lnTo>
                  <a:lnTo>
                    <a:pt x="0" y="433"/>
                  </a:lnTo>
                  <a:lnTo>
                    <a:pt x="0" y="433"/>
                  </a:lnTo>
                  <a:lnTo>
                    <a:pt x="0" y="433"/>
                  </a:lnTo>
                  <a:close/>
                  <a:moveTo>
                    <a:pt x="0" y="433"/>
                  </a:moveTo>
                  <a:lnTo>
                    <a:pt x="0" y="433"/>
                  </a:lnTo>
                  <a:lnTo>
                    <a:pt x="0" y="433"/>
                  </a:lnTo>
                  <a:lnTo>
                    <a:pt x="0" y="433"/>
                  </a:lnTo>
                  <a:lnTo>
                    <a:pt x="0" y="433"/>
                  </a:lnTo>
                  <a:close/>
                  <a:moveTo>
                    <a:pt x="1585" y="0"/>
                  </a:moveTo>
                  <a:lnTo>
                    <a:pt x="1585" y="0"/>
                  </a:lnTo>
                  <a:lnTo>
                    <a:pt x="577" y="289"/>
                  </a:lnTo>
                  <a:lnTo>
                    <a:pt x="0" y="433"/>
                  </a:lnTo>
                  <a:lnTo>
                    <a:pt x="0" y="433"/>
                  </a:lnTo>
                  <a:lnTo>
                    <a:pt x="577" y="289"/>
                  </a:lnTo>
                  <a:lnTo>
                    <a:pt x="1585" y="0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8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41;p76">
              <a:extLst>
                <a:ext uri="{FF2B5EF4-FFF2-40B4-BE49-F238E27FC236}">
                  <a16:creationId xmlns:a16="http://schemas.microsoft.com/office/drawing/2014/main" id="{D52790A8-A40B-539A-8783-DFA8A21B60EB}"/>
                </a:ext>
              </a:extLst>
            </p:cNvPr>
            <p:cNvSpPr/>
            <p:nvPr/>
          </p:nvSpPr>
          <p:spPr>
            <a:xfrm>
              <a:off x="4463125" y="45911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42;p76">
              <a:extLst>
                <a:ext uri="{FF2B5EF4-FFF2-40B4-BE49-F238E27FC236}">
                  <a16:creationId xmlns:a16="http://schemas.microsoft.com/office/drawing/2014/main" id="{6D64052C-9518-1B26-C154-84C8EE5D1962}"/>
                </a:ext>
              </a:extLst>
            </p:cNvPr>
            <p:cNvSpPr/>
            <p:nvPr/>
          </p:nvSpPr>
          <p:spPr>
            <a:xfrm>
              <a:off x="4451125" y="4487925"/>
              <a:ext cx="25" cy="4825"/>
            </a:xfrm>
            <a:custGeom>
              <a:avLst/>
              <a:gdLst/>
              <a:ahLst/>
              <a:cxnLst/>
              <a:rect l="l" t="t" r="r" b="b"/>
              <a:pathLst>
                <a:path w="1" h="19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43;p76">
              <a:extLst>
                <a:ext uri="{FF2B5EF4-FFF2-40B4-BE49-F238E27FC236}">
                  <a16:creationId xmlns:a16="http://schemas.microsoft.com/office/drawing/2014/main" id="{863DA0D2-CF47-BFB2-D243-DB0D0C38DCFD}"/>
                </a:ext>
              </a:extLst>
            </p:cNvPr>
            <p:cNvSpPr/>
            <p:nvPr/>
          </p:nvSpPr>
          <p:spPr>
            <a:xfrm>
              <a:off x="4451125" y="4487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544;p76">
              <a:extLst>
                <a:ext uri="{FF2B5EF4-FFF2-40B4-BE49-F238E27FC236}">
                  <a16:creationId xmlns:a16="http://schemas.microsoft.com/office/drawing/2014/main" id="{974E0988-D791-B52B-4E97-E8B38C9EF003}"/>
                </a:ext>
              </a:extLst>
            </p:cNvPr>
            <p:cNvSpPr/>
            <p:nvPr/>
          </p:nvSpPr>
          <p:spPr>
            <a:xfrm>
              <a:off x="4451125" y="4487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45;p76">
              <a:extLst>
                <a:ext uri="{FF2B5EF4-FFF2-40B4-BE49-F238E27FC236}">
                  <a16:creationId xmlns:a16="http://schemas.microsoft.com/office/drawing/2014/main" id="{6F057188-7468-E49C-9707-6788DFB5FEAB}"/>
                </a:ext>
              </a:extLst>
            </p:cNvPr>
            <p:cNvSpPr/>
            <p:nvPr/>
          </p:nvSpPr>
          <p:spPr>
            <a:xfrm>
              <a:off x="4451125" y="4486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46;p76">
              <a:extLst>
                <a:ext uri="{FF2B5EF4-FFF2-40B4-BE49-F238E27FC236}">
                  <a16:creationId xmlns:a16="http://schemas.microsoft.com/office/drawing/2014/main" id="{6DFF452E-3B99-A543-4748-42C5945F5B39}"/>
                </a:ext>
              </a:extLst>
            </p:cNvPr>
            <p:cNvSpPr/>
            <p:nvPr/>
          </p:nvSpPr>
          <p:spPr>
            <a:xfrm>
              <a:off x="4451125" y="4486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547;p76">
              <a:extLst>
                <a:ext uri="{FF2B5EF4-FFF2-40B4-BE49-F238E27FC236}">
                  <a16:creationId xmlns:a16="http://schemas.microsoft.com/office/drawing/2014/main" id="{2540634B-B2AF-0248-66CF-95BED9442B17}"/>
                </a:ext>
              </a:extLst>
            </p:cNvPr>
            <p:cNvSpPr/>
            <p:nvPr/>
          </p:nvSpPr>
          <p:spPr>
            <a:xfrm>
              <a:off x="4451125" y="4475925"/>
              <a:ext cx="39650" cy="10825"/>
            </a:xfrm>
            <a:custGeom>
              <a:avLst/>
              <a:gdLst/>
              <a:ahLst/>
              <a:cxnLst/>
              <a:rect l="l" t="t" r="r" b="b"/>
              <a:pathLst>
                <a:path w="1586" h="433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577" y="289"/>
                  </a:lnTo>
                  <a:lnTo>
                    <a:pt x="0" y="433"/>
                  </a:lnTo>
                  <a:lnTo>
                    <a:pt x="0" y="433"/>
                  </a:lnTo>
                  <a:lnTo>
                    <a:pt x="577" y="289"/>
                  </a:lnTo>
                  <a:lnTo>
                    <a:pt x="158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548;p76">
              <a:extLst>
                <a:ext uri="{FF2B5EF4-FFF2-40B4-BE49-F238E27FC236}">
                  <a16:creationId xmlns:a16="http://schemas.microsoft.com/office/drawing/2014/main" id="{666DD280-6A59-50F1-7D26-A44421CA7907}"/>
                </a:ext>
              </a:extLst>
            </p:cNvPr>
            <p:cNvSpPr/>
            <p:nvPr/>
          </p:nvSpPr>
          <p:spPr>
            <a:xfrm>
              <a:off x="4449925" y="4475925"/>
              <a:ext cx="46850" cy="117675"/>
            </a:xfrm>
            <a:custGeom>
              <a:avLst/>
              <a:gdLst/>
              <a:ahLst/>
              <a:cxnLst/>
              <a:rect l="l" t="t" r="r" b="b"/>
              <a:pathLst>
                <a:path w="1874" h="4707" extrusionOk="0">
                  <a:moveTo>
                    <a:pt x="1633" y="0"/>
                  </a:moveTo>
                  <a:lnTo>
                    <a:pt x="625" y="289"/>
                  </a:lnTo>
                  <a:lnTo>
                    <a:pt x="48" y="433"/>
                  </a:lnTo>
                  <a:lnTo>
                    <a:pt x="48" y="481"/>
                  </a:lnTo>
                  <a:lnTo>
                    <a:pt x="48" y="673"/>
                  </a:lnTo>
                  <a:lnTo>
                    <a:pt x="0" y="1249"/>
                  </a:lnTo>
                  <a:lnTo>
                    <a:pt x="48" y="2210"/>
                  </a:lnTo>
                  <a:lnTo>
                    <a:pt x="96" y="3266"/>
                  </a:lnTo>
                  <a:lnTo>
                    <a:pt x="193" y="3746"/>
                  </a:lnTo>
                  <a:lnTo>
                    <a:pt x="289" y="4131"/>
                  </a:lnTo>
                  <a:lnTo>
                    <a:pt x="385" y="4467"/>
                  </a:lnTo>
                  <a:lnTo>
                    <a:pt x="481" y="4563"/>
                  </a:lnTo>
                  <a:lnTo>
                    <a:pt x="529" y="4611"/>
                  </a:lnTo>
                  <a:lnTo>
                    <a:pt x="577" y="4611"/>
                  </a:lnTo>
                  <a:lnTo>
                    <a:pt x="817" y="4707"/>
                  </a:lnTo>
                  <a:lnTo>
                    <a:pt x="1153" y="4707"/>
                  </a:lnTo>
                  <a:lnTo>
                    <a:pt x="1873" y="4659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768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549;p76">
              <a:extLst>
                <a:ext uri="{FF2B5EF4-FFF2-40B4-BE49-F238E27FC236}">
                  <a16:creationId xmlns:a16="http://schemas.microsoft.com/office/drawing/2014/main" id="{6EB719EE-9E51-84C5-CA99-0F1839A54423}"/>
                </a:ext>
              </a:extLst>
            </p:cNvPr>
            <p:cNvSpPr/>
            <p:nvPr/>
          </p:nvSpPr>
          <p:spPr>
            <a:xfrm>
              <a:off x="4449925" y="4475925"/>
              <a:ext cx="46850" cy="117675"/>
            </a:xfrm>
            <a:custGeom>
              <a:avLst/>
              <a:gdLst/>
              <a:ahLst/>
              <a:cxnLst/>
              <a:rect l="l" t="t" r="r" b="b"/>
              <a:pathLst>
                <a:path w="1874" h="4707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625" y="289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48" y="481"/>
                  </a:lnTo>
                  <a:lnTo>
                    <a:pt x="48" y="481"/>
                  </a:lnTo>
                  <a:lnTo>
                    <a:pt x="48" y="481"/>
                  </a:lnTo>
                  <a:lnTo>
                    <a:pt x="48" y="481"/>
                  </a:lnTo>
                  <a:lnTo>
                    <a:pt x="48" y="481"/>
                  </a:lnTo>
                  <a:lnTo>
                    <a:pt x="48" y="481"/>
                  </a:lnTo>
                  <a:lnTo>
                    <a:pt x="48" y="481"/>
                  </a:lnTo>
                  <a:lnTo>
                    <a:pt x="48" y="481"/>
                  </a:lnTo>
                  <a:lnTo>
                    <a:pt x="48" y="481"/>
                  </a:lnTo>
                  <a:lnTo>
                    <a:pt x="48" y="481"/>
                  </a:lnTo>
                  <a:lnTo>
                    <a:pt x="48" y="481"/>
                  </a:lnTo>
                  <a:lnTo>
                    <a:pt x="48" y="481"/>
                  </a:lnTo>
                  <a:lnTo>
                    <a:pt x="48" y="673"/>
                  </a:lnTo>
                  <a:lnTo>
                    <a:pt x="48" y="673"/>
                  </a:lnTo>
                  <a:lnTo>
                    <a:pt x="0" y="1249"/>
                  </a:lnTo>
                  <a:lnTo>
                    <a:pt x="0" y="1249"/>
                  </a:lnTo>
                  <a:lnTo>
                    <a:pt x="48" y="2210"/>
                  </a:lnTo>
                  <a:lnTo>
                    <a:pt x="96" y="3266"/>
                  </a:lnTo>
                  <a:lnTo>
                    <a:pt x="193" y="3746"/>
                  </a:lnTo>
                  <a:lnTo>
                    <a:pt x="289" y="4131"/>
                  </a:lnTo>
                  <a:lnTo>
                    <a:pt x="385" y="4467"/>
                  </a:lnTo>
                  <a:lnTo>
                    <a:pt x="481" y="4563"/>
                  </a:lnTo>
                  <a:lnTo>
                    <a:pt x="529" y="4611"/>
                  </a:lnTo>
                  <a:lnTo>
                    <a:pt x="529" y="4611"/>
                  </a:lnTo>
                  <a:lnTo>
                    <a:pt x="529" y="4611"/>
                  </a:lnTo>
                  <a:lnTo>
                    <a:pt x="577" y="4611"/>
                  </a:lnTo>
                  <a:lnTo>
                    <a:pt x="577" y="4611"/>
                  </a:lnTo>
                  <a:lnTo>
                    <a:pt x="817" y="4707"/>
                  </a:lnTo>
                  <a:lnTo>
                    <a:pt x="1153" y="4707"/>
                  </a:lnTo>
                  <a:lnTo>
                    <a:pt x="1153" y="4707"/>
                  </a:lnTo>
                  <a:lnTo>
                    <a:pt x="1873" y="4659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550;p76">
              <a:extLst>
                <a:ext uri="{FF2B5EF4-FFF2-40B4-BE49-F238E27FC236}">
                  <a16:creationId xmlns:a16="http://schemas.microsoft.com/office/drawing/2014/main" id="{659BE379-AFC0-5A46-D117-39B03321C443}"/>
                </a:ext>
              </a:extLst>
            </p:cNvPr>
            <p:cNvSpPr/>
            <p:nvPr/>
          </p:nvSpPr>
          <p:spPr>
            <a:xfrm>
              <a:off x="4722475" y="4281425"/>
              <a:ext cx="141700" cy="148900"/>
            </a:xfrm>
            <a:custGeom>
              <a:avLst/>
              <a:gdLst/>
              <a:ahLst/>
              <a:cxnLst/>
              <a:rect l="l" t="t" r="r" b="b"/>
              <a:pathLst>
                <a:path w="5668" h="5956" extrusionOk="0">
                  <a:moveTo>
                    <a:pt x="3698" y="0"/>
                  </a:moveTo>
                  <a:lnTo>
                    <a:pt x="3506" y="96"/>
                  </a:lnTo>
                  <a:lnTo>
                    <a:pt x="3218" y="289"/>
                  </a:lnTo>
                  <a:lnTo>
                    <a:pt x="2930" y="577"/>
                  </a:lnTo>
                  <a:lnTo>
                    <a:pt x="2305" y="1249"/>
                  </a:lnTo>
                  <a:lnTo>
                    <a:pt x="1873" y="1825"/>
                  </a:lnTo>
                  <a:lnTo>
                    <a:pt x="1633" y="1825"/>
                  </a:lnTo>
                  <a:lnTo>
                    <a:pt x="1393" y="1873"/>
                  </a:lnTo>
                  <a:lnTo>
                    <a:pt x="1441" y="1441"/>
                  </a:lnTo>
                  <a:lnTo>
                    <a:pt x="1441" y="1057"/>
                  </a:lnTo>
                  <a:lnTo>
                    <a:pt x="1393" y="913"/>
                  </a:lnTo>
                  <a:lnTo>
                    <a:pt x="1345" y="769"/>
                  </a:lnTo>
                  <a:lnTo>
                    <a:pt x="1249" y="673"/>
                  </a:lnTo>
                  <a:lnTo>
                    <a:pt x="1153" y="577"/>
                  </a:lnTo>
                  <a:lnTo>
                    <a:pt x="961" y="577"/>
                  </a:lnTo>
                  <a:lnTo>
                    <a:pt x="817" y="769"/>
                  </a:lnTo>
                  <a:lnTo>
                    <a:pt x="673" y="1009"/>
                  </a:lnTo>
                  <a:lnTo>
                    <a:pt x="528" y="1345"/>
                  </a:lnTo>
                  <a:lnTo>
                    <a:pt x="384" y="2017"/>
                  </a:lnTo>
                  <a:lnTo>
                    <a:pt x="288" y="2594"/>
                  </a:lnTo>
                  <a:lnTo>
                    <a:pt x="144" y="2834"/>
                  </a:lnTo>
                  <a:lnTo>
                    <a:pt x="48" y="3122"/>
                  </a:lnTo>
                  <a:lnTo>
                    <a:pt x="0" y="3410"/>
                  </a:lnTo>
                  <a:lnTo>
                    <a:pt x="0" y="3746"/>
                  </a:lnTo>
                  <a:lnTo>
                    <a:pt x="48" y="4034"/>
                  </a:lnTo>
                  <a:lnTo>
                    <a:pt x="144" y="4323"/>
                  </a:lnTo>
                  <a:lnTo>
                    <a:pt x="288" y="4563"/>
                  </a:lnTo>
                  <a:lnTo>
                    <a:pt x="480" y="4803"/>
                  </a:lnTo>
                  <a:lnTo>
                    <a:pt x="1105" y="5427"/>
                  </a:lnTo>
                  <a:lnTo>
                    <a:pt x="1345" y="5619"/>
                  </a:lnTo>
                  <a:lnTo>
                    <a:pt x="1681" y="5811"/>
                  </a:lnTo>
                  <a:lnTo>
                    <a:pt x="1969" y="5907"/>
                  </a:lnTo>
                  <a:lnTo>
                    <a:pt x="2305" y="5956"/>
                  </a:lnTo>
                  <a:lnTo>
                    <a:pt x="2642" y="5907"/>
                  </a:lnTo>
                  <a:lnTo>
                    <a:pt x="2978" y="5811"/>
                  </a:lnTo>
                  <a:lnTo>
                    <a:pt x="3266" y="5667"/>
                  </a:lnTo>
                  <a:lnTo>
                    <a:pt x="3554" y="5427"/>
                  </a:lnTo>
                  <a:lnTo>
                    <a:pt x="3746" y="5235"/>
                  </a:lnTo>
                  <a:lnTo>
                    <a:pt x="3890" y="4995"/>
                  </a:lnTo>
                  <a:lnTo>
                    <a:pt x="3986" y="4755"/>
                  </a:lnTo>
                  <a:lnTo>
                    <a:pt x="4034" y="4515"/>
                  </a:lnTo>
                  <a:lnTo>
                    <a:pt x="4611" y="4275"/>
                  </a:lnTo>
                  <a:lnTo>
                    <a:pt x="5139" y="4034"/>
                  </a:lnTo>
                  <a:lnTo>
                    <a:pt x="5523" y="3794"/>
                  </a:lnTo>
                  <a:lnTo>
                    <a:pt x="5619" y="3698"/>
                  </a:lnTo>
                  <a:lnTo>
                    <a:pt x="5667" y="3602"/>
                  </a:lnTo>
                  <a:lnTo>
                    <a:pt x="5619" y="3554"/>
                  </a:lnTo>
                  <a:lnTo>
                    <a:pt x="5571" y="3506"/>
                  </a:lnTo>
                  <a:lnTo>
                    <a:pt x="5427" y="3458"/>
                  </a:lnTo>
                  <a:lnTo>
                    <a:pt x="5187" y="3410"/>
                  </a:lnTo>
                  <a:lnTo>
                    <a:pt x="4899" y="3458"/>
                  </a:lnTo>
                  <a:lnTo>
                    <a:pt x="4322" y="3506"/>
                  </a:lnTo>
                  <a:lnTo>
                    <a:pt x="3986" y="3602"/>
                  </a:lnTo>
                  <a:lnTo>
                    <a:pt x="3986" y="3602"/>
                  </a:lnTo>
                  <a:lnTo>
                    <a:pt x="4322" y="3362"/>
                  </a:lnTo>
                  <a:lnTo>
                    <a:pt x="4899" y="2978"/>
                  </a:lnTo>
                  <a:lnTo>
                    <a:pt x="5187" y="2786"/>
                  </a:lnTo>
                  <a:lnTo>
                    <a:pt x="5379" y="2546"/>
                  </a:lnTo>
                  <a:lnTo>
                    <a:pt x="5571" y="2354"/>
                  </a:lnTo>
                  <a:lnTo>
                    <a:pt x="5619" y="2258"/>
                  </a:lnTo>
                  <a:lnTo>
                    <a:pt x="5619" y="2162"/>
                  </a:lnTo>
                  <a:lnTo>
                    <a:pt x="5571" y="2113"/>
                  </a:lnTo>
                  <a:lnTo>
                    <a:pt x="5475" y="2065"/>
                  </a:lnTo>
                  <a:lnTo>
                    <a:pt x="5283" y="2113"/>
                  </a:lnTo>
                  <a:lnTo>
                    <a:pt x="4947" y="2210"/>
                  </a:lnTo>
                  <a:lnTo>
                    <a:pt x="4563" y="2402"/>
                  </a:lnTo>
                  <a:lnTo>
                    <a:pt x="3890" y="2786"/>
                  </a:lnTo>
                  <a:lnTo>
                    <a:pt x="3554" y="2930"/>
                  </a:lnTo>
                  <a:lnTo>
                    <a:pt x="3842" y="2690"/>
                  </a:lnTo>
                  <a:lnTo>
                    <a:pt x="4370" y="2113"/>
                  </a:lnTo>
                  <a:lnTo>
                    <a:pt x="4659" y="1777"/>
                  </a:lnTo>
                  <a:lnTo>
                    <a:pt x="4899" y="1441"/>
                  </a:lnTo>
                  <a:lnTo>
                    <a:pt x="5043" y="1105"/>
                  </a:lnTo>
                  <a:lnTo>
                    <a:pt x="5043" y="1009"/>
                  </a:lnTo>
                  <a:lnTo>
                    <a:pt x="5043" y="865"/>
                  </a:lnTo>
                  <a:lnTo>
                    <a:pt x="4995" y="817"/>
                  </a:lnTo>
                  <a:lnTo>
                    <a:pt x="4899" y="769"/>
                  </a:lnTo>
                  <a:lnTo>
                    <a:pt x="4659" y="817"/>
                  </a:lnTo>
                  <a:lnTo>
                    <a:pt x="4322" y="1009"/>
                  </a:lnTo>
                  <a:lnTo>
                    <a:pt x="3938" y="1249"/>
                  </a:lnTo>
                  <a:lnTo>
                    <a:pt x="3170" y="1777"/>
                  </a:lnTo>
                  <a:lnTo>
                    <a:pt x="2738" y="2162"/>
                  </a:lnTo>
                  <a:lnTo>
                    <a:pt x="2690" y="2113"/>
                  </a:lnTo>
                  <a:lnTo>
                    <a:pt x="2978" y="1729"/>
                  </a:lnTo>
                  <a:lnTo>
                    <a:pt x="3362" y="1153"/>
                  </a:lnTo>
                  <a:lnTo>
                    <a:pt x="3554" y="817"/>
                  </a:lnTo>
                  <a:lnTo>
                    <a:pt x="3698" y="529"/>
                  </a:lnTo>
                  <a:lnTo>
                    <a:pt x="3794" y="241"/>
                  </a:lnTo>
                  <a:lnTo>
                    <a:pt x="3794" y="48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551;p76">
              <a:extLst>
                <a:ext uri="{FF2B5EF4-FFF2-40B4-BE49-F238E27FC236}">
                  <a16:creationId xmlns:a16="http://schemas.microsoft.com/office/drawing/2014/main" id="{F8AA670A-24D3-B1D1-75D0-CC8F176B2852}"/>
                </a:ext>
              </a:extLst>
            </p:cNvPr>
            <p:cNvSpPr/>
            <p:nvPr/>
          </p:nvSpPr>
          <p:spPr>
            <a:xfrm>
              <a:off x="4301050" y="4468725"/>
              <a:ext cx="172900" cy="147700"/>
            </a:xfrm>
            <a:custGeom>
              <a:avLst/>
              <a:gdLst/>
              <a:ahLst/>
              <a:cxnLst/>
              <a:rect l="l" t="t" r="r" b="b"/>
              <a:pathLst>
                <a:path w="6916" h="5908" extrusionOk="0">
                  <a:moveTo>
                    <a:pt x="2882" y="0"/>
                  </a:moveTo>
                  <a:lnTo>
                    <a:pt x="2402" y="48"/>
                  </a:lnTo>
                  <a:lnTo>
                    <a:pt x="1969" y="144"/>
                  </a:lnTo>
                  <a:lnTo>
                    <a:pt x="1585" y="240"/>
                  </a:lnTo>
                  <a:lnTo>
                    <a:pt x="1249" y="385"/>
                  </a:lnTo>
                  <a:lnTo>
                    <a:pt x="961" y="577"/>
                  </a:lnTo>
                  <a:lnTo>
                    <a:pt x="673" y="817"/>
                  </a:lnTo>
                  <a:lnTo>
                    <a:pt x="481" y="1057"/>
                  </a:lnTo>
                  <a:lnTo>
                    <a:pt x="288" y="1393"/>
                  </a:lnTo>
                  <a:lnTo>
                    <a:pt x="144" y="1777"/>
                  </a:lnTo>
                  <a:lnTo>
                    <a:pt x="48" y="2209"/>
                  </a:lnTo>
                  <a:lnTo>
                    <a:pt x="0" y="2402"/>
                  </a:lnTo>
                  <a:lnTo>
                    <a:pt x="0" y="2642"/>
                  </a:lnTo>
                  <a:lnTo>
                    <a:pt x="96" y="2834"/>
                  </a:lnTo>
                  <a:lnTo>
                    <a:pt x="192" y="3026"/>
                  </a:lnTo>
                  <a:lnTo>
                    <a:pt x="288" y="3218"/>
                  </a:lnTo>
                  <a:lnTo>
                    <a:pt x="481" y="3410"/>
                  </a:lnTo>
                  <a:lnTo>
                    <a:pt x="865" y="3794"/>
                  </a:lnTo>
                  <a:lnTo>
                    <a:pt x="1393" y="4130"/>
                  </a:lnTo>
                  <a:lnTo>
                    <a:pt x="1969" y="4419"/>
                  </a:lnTo>
                  <a:lnTo>
                    <a:pt x="2594" y="4707"/>
                  </a:lnTo>
                  <a:lnTo>
                    <a:pt x="3266" y="4947"/>
                  </a:lnTo>
                  <a:lnTo>
                    <a:pt x="4563" y="5379"/>
                  </a:lnTo>
                  <a:lnTo>
                    <a:pt x="5715" y="5667"/>
                  </a:lnTo>
                  <a:lnTo>
                    <a:pt x="6868" y="5907"/>
                  </a:lnTo>
                  <a:lnTo>
                    <a:pt x="6916" y="96"/>
                  </a:lnTo>
                  <a:lnTo>
                    <a:pt x="53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552;p76">
              <a:extLst>
                <a:ext uri="{FF2B5EF4-FFF2-40B4-BE49-F238E27FC236}">
                  <a16:creationId xmlns:a16="http://schemas.microsoft.com/office/drawing/2014/main" id="{85C00F07-48E7-3EC2-A4CC-249A0AD0DA01}"/>
                </a:ext>
              </a:extLst>
            </p:cNvPr>
            <p:cNvSpPr/>
            <p:nvPr/>
          </p:nvSpPr>
          <p:spPr>
            <a:xfrm>
              <a:off x="3902425" y="4145750"/>
              <a:ext cx="272575" cy="387825"/>
            </a:xfrm>
            <a:custGeom>
              <a:avLst/>
              <a:gdLst/>
              <a:ahLst/>
              <a:cxnLst/>
              <a:rect l="l" t="t" r="r" b="b"/>
              <a:pathLst>
                <a:path w="10903" h="15513" extrusionOk="0">
                  <a:moveTo>
                    <a:pt x="2306" y="1"/>
                  </a:moveTo>
                  <a:lnTo>
                    <a:pt x="1" y="721"/>
                  </a:lnTo>
                  <a:lnTo>
                    <a:pt x="49" y="1297"/>
                  </a:lnTo>
                  <a:lnTo>
                    <a:pt x="97" y="1922"/>
                  </a:lnTo>
                  <a:lnTo>
                    <a:pt x="193" y="2738"/>
                  </a:lnTo>
                  <a:lnTo>
                    <a:pt x="385" y="3746"/>
                  </a:lnTo>
                  <a:lnTo>
                    <a:pt x="625" y="4851"/>
                  </a:lnTo>
                  <a:lnTo>
                    <a:pt x="961" y="6052"/>
                  </a:lnTo>
                  <a:lnTo>
                    <a:pt x="1394" y="7300"/>
                  </a:lnTo>
                  <a:lnTo>
                    <a:pt x="1682" y="7973"/>
                  </a:lnTo>
                  <a:lnTo>
                    <a:pt x="1970" y="8597"/>
                  </a:lnTo>
                  <a:lnTo>
                    <a:pt x="2306" y="9269"/>
                  </a:lnTo>
                  <a:lnTo>
                    <a:pt x="2642" y="9894"/>
                  </a:lnTo>
                  <a:lnTo>
                    <a:pt x="3075" y="10518"/>
                  </a:lnTo>
                  <a:lnTo>
                    <a:pt x="3507" y="11142"/>
                  </a:lnTo>
                  <a:lnTo>
                    <a:pt x="3987" y="11719"/>
                  </a:lnTo>
                  <a:lnTo>
                    <a:pt x="4563" y="12295"/>
                  </a:lnTo>
                  <a:lnTo>
                    <a:pt x="5140" y="12823"/>
                  </a:lnTo>
                  <a:lnTo>
                    <a:pt x="5764" y="13352"/>
                  </a:lnTo>
                  <a:lnTo>
                    <a:pt x="6436" y="13832"/>
                  </a:lnTo>
                  <a:lnTo>
                    <a:pt x="7157" y="14264"/>
                  </a:lnTo>
                  <a:lnTo>
                    <a:pt x="7925" y="14648"/>
                  </a:lnTo>
                  <a:lnTo>
                    <a:pt x="8742" y="14984"/>
                  </a:lnTo>
                  <a:lnTo>
                    <a:pt x="9654" y="15321"/>
                  </a:lnTo>
                  <a:lnTo>
                    <a:pt x="10566" y="15513"/>
                  </a:lnTo>
                  <a:lnTo>
                    <a:pt x="10903" y="11334"/>
                  </a:lnTo>
                  <a:lnTo>
                    <a:pt x="10711" y="11383"/>
                  </a:lnTo>
                  <a:lnTo>
                    <a:pt x="10230" y="11383"/>
                  </a:lnTo>
                  <a:lnTo>
                    <a:pt x="9894" y="11286"/>
                  </a:lnTo>
                  <a:lnTo>
                    <a:pt x="9462" y="11142"/>
                  </a:lnTo>
                  <a:lnTo>
                    <a:pt x="8982" y="10902"/>
                  </a:lnTo>
                  <a:lnTo>
                    <a:pt x="8405" y="10518"/>
                  </a:lnTo>
                  <a:lnTo>
                    <a:pt x="7829" y="9990"/>
                  </a:lnTo>
                  <a:lnTo>
                    <a:pt x="7157" y="9269"/>
                  </a:lnTo>
                  <a:lnTo>
                    <a:pt x="6436" y="8357"/>
                  </a:lnTo>
                  <a:lnTo>
                    <a:pt x="5716" y="7204"/>
                  </a:lnTo>
                  <a:lnTo>
                    <a:pt x="4900" y="5860"/>
                  </a:lnTo>
                  <a:lnTo>
                    <a:pt x="4083" y="4179"/>
                  </a:lnTo>
                  <a:lnTo>
                    <a:pt x="3219" y="2258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53;p76">
              <a:extLst>
                <a:ext uri="{FF2B5EF4-FFF2-40B4-BE49-F238E27FC236}">
                  <a16:creationId xmlns:a16="http://schemas.microsoft.com/office/drawing/2014/main" id="{3F08DE2C-2F01-46DE-94E7-63D1E8861852}"/>
                </a:ext>
              </a:extLst>
            </p:cNvPr>
            <p:cNvSpPr/>
            <p:nvPr/>
          </p:nvSpPr>
          <p:spPr>
            <a:xfrm>
              <a:off x="3902425" y="4145750"/>
              <a:ext cx="272575" cy="387825"/>
            </a:xfrm>
            <a:custGeom>
              <a:avLst/>
              <a:gdLst/>
              <a:ahLst/>
              <a:cxnLst/>
              <a:rect l="l" t="t" r="r" b="b"/>
              <a:pathLst>
                <a:path w="10903" h="15513" fill="none" extrusionOk="0">
                  <a:moveTo>
                    <a:pt x="10903" y="11334"/>
                  </a:moveTo>
                  <a:lnTo>
                    <a:pt x="10903" y="11334"/>
                  </a:lnTo>
                  <a:lnTo>
                    <a:pt x="10711" y="11383"/>
                  </a:lnTo>
                  <a:lnTo>
                    <a:pt x="10518" y="11383"/>
                  </a:lnTo>
                  <a:lnTo>
                    <a:pt x="10230" y="11383"/>
                  </a:lnTo>
                  <a:lnTo>
                    <a:pt x="9894" y="11286"/>
                  </a:lnTo>
                  <a:lnTo>
                    <a:pt x="9462" y="11142"/>
                  </a:lnTo>
                  <a:lnTo>
                    <a:pt x="8982" y="10902"/>
                  </a:lnTo>
                  <a:lnTo>
                    <a:pt x="8405" y="10518"/>
                  </a:lnTo>
                  <a:lnTo>
                    <a:pt x="7829" y="9990"/>
                  </a:lnTo>
                  <a:lnTo>
                    <a:pt x="7157" y="9269"/>
                  </a:lnTo>
                  <a:lnTo>
                    <a:pt x="6436" y="8357"/>
                  </a:lnTo>
                  <a:lnTo>
                    <a:pt x="5716" y="7204"/>
                  </a:lnTo>
                  <a:lnTo>
                    <a:pt x="4900" y="5860"/>
                  </a:lnTo>
                  <a:lnTo>
                    <a:pt x="4083" y="4179"/>
                  </a:lnTo>
                  <a:lnTo>
                    <a:pt x="3219" y="2258"/>
                  </a:lnTo>
                  <a:lnTo>
                    <a:pt x="2306" y="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49" y="1297"/>
                  </a:lnTo>
                  <a:lnTo>
                    <a:pt x="97" y="1922"/>
                  </a:lnTo>
                  <a:lnTo>
                    <a:pt x="193" y="2738"/>
                  </a:lnTo>
                  <a:lnTo>
                    <a:pt x="385" y="3746"/>
                  </a:lnTo>
                  <a:lnTo>
                    <a:pt x="625" y="4851"/>
                  </a:lnTo>
                  <a:lnTo>
                    <a:pt x="961" y="6052"/>
                  </a:lnTo>
                  <a:lnTo>
                    <a:pt x="1394" y="7300"/>
                  </a:lnTo>
                  <a:lnTo>
                    <a:pt x="1682" y="7973"/>
                  </a:lnTo>
                  <a:lnTo>
                    <a:pt x="1970" y="8597"/>
                  </a:lnTo>
                  <a:lnTo>
                    <a:pt x="2306" y="9269"/>
                  </a:lnTo>
                  <a:lnTo>
                    <a:pt x="2642" y="9894"/>
                  </a:lnTo>
                  <a:lnTo>
                    <a:pt x="3075" y="10518"/>
                  </a:lnTo>
                  <a:lnTo>
                    <a:pt x="3507" y="11142"/>
                  </a:lnTo>
                  <a:lnTo>
                    <a:pt x="3987" y="11719"/>
                  </a:lnTo>
                  <a:lnTo>
                    <a:pt x="4563" y="12295"/>
                  </a:lnTo>
                  <a:lnTo>
                    <a:pt x="5140" y="12823"/>
                  </a:lnTo>
                  <a:lnTo>
                    <a:pt x="5764" y="13352"/>
                  </a:lnTo>
                  <a:lnTo>
                    <a:pt x="6436" y="13832"/>
                  </a:lnTo>
                  <a:lnTo>
                    <a:pt x="7157" y="14264"/>
                  </a:lnTo>
                  <a:lnTo>
                    <a:pt x="7925" y="14648"/>
                  </a:lnTo>
                  <a:lnTo>
                    <a:pt x="8742" y="14984"/>
                  </a:lnTo>
                  <a:lnTo>
                    <a:pt x="9654" y="15321"/>
                  </a:lnTo>
                  <a:lnTo>
                    <a:pt x="10566" y="15513"/>
                  </a:lnTo>
                  <a:lnTo>
                    <a:pt x="10903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554;p76">
              <a:extLst>
                <a:ext uri="{FF2B5EF4-FFF2-40B4-BE49-F238E27FC236}">
                  <a16:creationId xmlns:a16="http://schemas.microsoft.com/office/drawing/2014/main" id="{F7F89DC8-697B-13D1-A998-E7471167866C}"/>
                </a:ext>
              </a:extLst>
            </p:cNvPr>
            <p:cNvSpPr/>
            <p:nvPr/>
          </p:nvSpPr>
          <p:spPr>
            <a:xfrm>
              <a:off x="3895225" y="4182975"/>
              <a:ext cx="231750" cy="312175"/>
            </a:xfrm>
            <a:custGeom>
              <a:avLst/>
              <a:gdLst/>
              <a:ahLst/>
              <a:cxnLst/>
              <a:rect l="l" t="t" r="r" b="b"/>
              <a:pathLst>
                <a:path w="9270" h="12487" extrusionOk="0">
                  <a:moveTo>
                    <a:pt x="3507" y="0"/>
                  </a:moveTo>
                  <a:lnTo>
                    <a:pt x="3026" y="48"/>
                  </a:lnTo>
                  <a:lnTo>
                    <a:pt x="1730" y="336"/>
                  </a:lnTo>
                  <a:lnTo>
                    <a:pt x="529" y="673"/>
                  </a:lnTo>
                  <a:lnTo>
                    <a:pt x="145" y="817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97" y="1441"/>
                  </a:lnTo>
                  <a:lnTo>
                    <a:pt x="193" y="1729"/>
                  </a:lnTo>
                  <a:lnTo>
                    <a:pt x="145" y="1777"/>
                  </a:lnTo>
                  <a:lnTo>
                    <a:pt x="97" y="1921"/>
                  </a:lnTo>
                  <a:lnTo>
                    <a:pt x="49" y="2209"/>
                  </a:lnTo>
                  <a:lnTo>
                    <a:pt x="49" y="2402"/>
                  </a:lnTo>
                  <a:lnTo>
                    <a:pt x="97" y="2642"/>
                  </a:lnTo>
                  <a:lnTo>
                    <a:pt x="337" y="3458"/>
                  </a:lnTo>
                  <a:lnTo>
                    <a:pt x="481" y="3746"/>
                  </a:lnTo>
                  <a:lnTo>
                    <a:pt x="577" y="4082"/>
                  </a:lnTo>
                  <a:lnTo>
                    <a:pt x="817" y="4899"/>
                  </a:lnTo>
                  <a:lnTo>
                    <a:pt x="1249" y="6148"/>
                  </a:lnTo>
                  <a:lnTo>
                    <a:pt x="1538" y="6820"/>
                  </a:lnTo>
                  <a:lnTo>
                    <a:pt x="1922" y="7588"/>
                  </a:lnTo>
                  <a:lnTo>
                    <a:pt x="2306" y="8309"/>
                  </a:lnTo>
                  <a:lnTo>
                    <a:pt x="2738" y="9077"/>
                  </a:lnTo>
                  <a:lnTo>
                    <a:pt x="3218" y="9797"/>
                  </a:lnTo>
                  <a:lnTo>
                    <a:pt x="3795" y="10518"/>
                  </a:lnTo>
                  <a:lnTo>
                    <a:pt x="4419" y="11142"/>
                  </a:lnTo>
                  <a:lnTo>
                    <a:pt x="5091" y="11718"/>
                  </a:lnTo>
                  <a:lnTo>
                    <a:pt x="5428" y="11959"/>
                  </a:lnTo>
                  <a:lnTo>
                    <a:pt x="5812" y="12151"/>
                  </a:lnTo>
                  <a:lnTo>
                    <a:pt x="6196" y="12343"/>
                  </a:lnTo>
                  <a:lnTo>
                    <a:pt x="6580" y="12487"/>
                  </a:lnTo>
                  <a:lnTo>
                    <a:pt x="9270" y="9413"/>
                  </a:lnTo>
                  <a:lnTo>
                    <a:pt x="8982" y="9029"/>
                  </a:lnTo>
                  <a:lnTo>
                    <a:pt x="8261" y="8213"/>
                  </a:lnTo>
                  <a:lnTo>
                    <a:pt x="7445" y="7204"/>
                  </a:lnTo>
                  <a:lnTo>
                    <a:pt x="7109" y="6820"/>
                  </a:lnTo>
                  <a:lnTo>
                    <a:pt x="6916" y="6484"/>
                  </a:lnTo>
                  <a:lnTo>
                    <a:pt x="6628" y="5715"/>
                  </a:lnTo>
                  <a:lnTo>
                    <a:pt x="6292" y="4707"/>
                  </a:lnTo>
                  <a:lnTo>
                    <a:pt x="5908" y="3746"/>
                  </a:lnTo>
                  <a:lnTo>
                    <a:pt x="5716" y="3362"/>
                  </a:lnTo>
                  <a:lnTo>
                    <a:pt x="5572" y="3170"/>
                  </a:lnTo>
                  <a:lnTo>
                    <a:pt x="5236" y="2834"/>
                  </a:lnTo>
                  <a:lnTo>
                    <a:pt x="4899" y="2450"/>
                  </a:lnTo>
                  <a:lnTo>
                    <a:pt x="4659" y="2017"/>
                  </a:lnTo>
                  <a:lnTo>
                    <a:pt x="4563" y="1873"/>
                  </a:lnTo>
                  <a:lnTo>
                    <a:pt x="4515" y="1729"/>
                  </a:lnTo>
                  <a:lnTo>
                    <a:pt x="4467" y="1345"/>
                  </a:lnTo>
                  <a:lnTo>
                    <a:pt x="4323" y="769"/>
                  </a:lnTo>
                  <a:lnTo>
                    <a:pt x="4179" y="481"/>
                  </a:lnTo>
                  <a:lnTo>
                    <a:pt x="4083" y="240"/>
                  </a:lnTo>
                  <a:lnTo>
                    <a:pt x="3939" y="96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555;p76">
              <a:extLst>
                <a:ext uri="{FF2B5EF4-FFF2-40B4-BE49-F238E27FC236}">
                  <a16:creationId xmlns:a16="http://schemas.microsoft.com/office/drawing/2014/main" id="{14BBFCBB-0492-F939-6925-14F466DE4885}"/>
                </a:ext>
              </a:extLst>
            </p:cNvPr>
            <p:cNvSpPr/>
            <p:nvPr/>
          </p:nvSpPr>
          <p:spPr>
            <a:xfrm>
              <a:off x="3895225" y="4182975"/>
              <a:ext cx="231750" cy="312175"/>
            </a:xfrm>
            <a:custGeom>
              <a:avLst/>
              <a:gdLst/>
              <a:ahLst/>
              <a:cxnLst/>
              <a:rect l="l" t="t" r="r" b="b"/>
              <a:pathLst>
                <a:path w="9270" h="12487" fill="none" extrusionOk="0">
                  <a:moveTo>
                    <a:pt x="9270" y="9413"/>
                  </a:moveTo>
                  <a:lnTo>
                    <a:pt x="9270" y="9413"/>
                  </a:lnTo>
                  <a:lnTo>
                    <a:pt x="8982" y="9029"/>
                  </a:lnTo>
                  <a:lnTo>
                    <a:pt x="8261" y="8213"/>
                  </a:lnTo>
                  <a:lnTo>
                    <a:pt x="7445" y="7204"/>
                  </a:lnTo>
                  <a:lnTo>
                    <a:pt x="7109" y="6820"/>
                  </a:lnTo>
                  <a:lnTo>
                    <a:pt x="6916" y="6484"/>
                  </a:lnTo>
                  <a:lnTo>
                    <a:pt x="6916" y="6484"/>
                  </a:lnTo>
                  <a:lnTo>
                    <a:pt x="6628" y="5715"/>
                  </a:lnTo>
                  <a:lnTo>
                    <a:pt x="6292" y="4707"/>
                  </a:lnTo>
                  <a:lnTo>
                    <a:pt x="5908" y="3746"/>
                  </a:lnTo>
                  <a:lnTo>
                    <a:pt x="5716" y="3362"/>
                  </a:lnTo>
                  <a:lnTo>
                    <a:pt x="5572" y="3170"/>
                  </a:lnTo>
                  <a:lnTo>
                    <a:pt x="5572" y="3170"/>
                  </a:lnTo>
                  <a:lnTo>
                    <a:pt x="5236" y="2834"/>
                  </a:lnTo>
                  <a:lnTo>
                    <a:pt x="4899" y="2450"/>
                  </a:lnTo>
                  <a:lnTo>
                    <a:pt x="4659" y="2017"/>
                  </a:lnTo>
                  <a:lnTo>
                    <a:pt x="4563" y="1873"/>
                  </a:lnTo>
                  <a:lnTo>
                    <a:pt x="4515" y="1729"/>
                  </a:lnTo>
                  <a:lnTo>
                    <a:pt x="4515" y="1729"/>
                  </a:lnTo>
                  <a:lnTo>
                    <a:pt x="4467" y="1345"/>
                  </a:lnTo>
                  <a:lnTo>
                    <a:pt x="4323" y="769"/>
                  </a:lnTo>
                  <a:lnTo>
                    <a:pt x="4179" y="481"/>
                  </a:lnTo>
                  <a:lnTo>
                    <a:pt x="4083" y="240"/>
                  </a:lnTo>
                  <a:lnTo>
                    <a:pt x="3939" y="96"/>
                  </a:lnTo>
                  <a:lnTo>
                    <a:pt x="3795" y="0"/>
                  </a:lnTo>
                  <a:lnTo>
                    <a:pt x="3795" y="0"/>
                  </a:lnTo>
                  <a:lnTo>
                    <a:pt x="3507" y="0"/>
                  </a:lnTo>
                  <a:lnTo>
                    <a:pt x="3026" y="48"/>
                  </a:lnTo>
                  <a:lnTo>
                    <a:pt x="1730" y="336"/>
                  </a:lnTo>
                  <a:lnTo>
                    <a:pt x="529" y="673"/>
                  </a:lnTo>
                  <a:lnTo>
                    <a:pt x="145" y="817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97" y="1441"/>
                  </a:lnTo>
                  <a:lnTo>
                    <a:pt x="193" y="1729"/>
                  </a:lnTo>
                  <a:lnTo>
                    <a:pt x="193" y="1729"/>
                  </a:lnTo>
                  <a:lnTo>
                    <a:pt x="145" y="1777"/>
                  </a:lnTo>
                  <a:lnTo>
                    <a:pt x="97" y="1921"/>
                  </a:lnTo>
                  <a:lnTo>
                    <a:pt x="49" y="2209"/>
                  </a:lnTo>
                  <a:lnTo>
                    <a:pt x="49" y="2402"/>
                  </a:lnTo>
                  <a:lnTo>
                    <a:pt x="97" y="2642"/>
                  </a:lnTo>
                  <a:lnTo>
                    <a:pt x="97" y="2642"/>
                  </a:lnTo>
                  <a:lnTo>
                    <a:pt x="337" y="3458"/>
                  </a:lnTo>
                  <a:lnTo>
                    <a:pt x="481" y="3746"/>
                  </a:lnTo>
                  <a:lnTo>
                    <a:pt x="481" y="3746"/>
                  </a:lnTo>
                  <a:lnTo>
                    <a:pt x="577" y="4082"/>
                  </a:lnTo>
                  <a:lnTo>
                    <a:pt x="817" y="4899"/>
                  </a:lnTo>
                  <a:lnTo>
                    <a:pt x="1249" y="6148"/>
                  </a:lnTo>
                  <a:lnTo>
                    <a:pt x="1538" y="6820"/>
                  </a:lnTo>
                  <a:lnTo>
                    <a:pt x="1922" y="7588"/>
                  </a:lnTo>
                  <a:lnTo>
                    <a:pt x="2306" y="8309"/>
                  </a:lnTo>
                  <a:lnTo>
                    <a:pt x="2738" y="9077"/>
                  </a:lnTo>
                  <a:lnTo>
                    <a:pt x="3218" y="9797"/>
                  </a:lnTo>
                  <a:lnTo>
                    <a:pt x="3795" y="10518"/>
                  </a:lnTo>
                  <a:lnTo>
                    <a:pt x="4419" y="11142"/>
                  </a:lnTo>
                  <a:lnTo>
                    <a:pt x="5091" y="11718"/>
                  </a:lnTo>
                  <a:lnTo>
                    <a:pt x="5428" y="11959"/>
                  </a:lnTo>
                  <a:lnTo>
                    <a:pt x="5812" y="12151"/>
                  </a:lnTo>
                  <a:lnTo>
                    <a:pt x="6196" y="12343"/>
                  </a:lnTo>
                  <a:lnTo>
                    <a:pt x="6580" y="12487"/>
                  </a:lnTo>
                  <a:lnTo>
                    <a:pt x="9270" y="94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56;p76">
              <a:extLst>
                <a:ext uri="{FF2B5EF4-FFF2-40B4-BE49-F238E27FC236}">
                  <a16:creationId xmlns:a16="http://schemas.microsoft.com/office/drawing/2014/main" id="{F8313C88-5E7D-7518-B545-51EA75750459}"/>
                </a:ext>
              </a:extLst>
            </p:cNvPr>
            <p:cNvSpPr/>
            <p:nvPr/>
          </p:nvSpPr>
          <p:spPr>
            <a:xfrm>
              <a:off x="4081325" y="4364275"/>
              <a:ext cx="10825" cy="13225"/>
            </a:xfrm>
            <a:custGeom>
              <a:avLst/>
              <a:gdLst/>
              <a:ahLst/>
              <a:cxnLst/>
              <a:rect l="l" t="t" r="r" b="b"/>
              <a:pathLst>
                <a:path w="433" h="529" extrusionOk="0">
                  <a:moveTo>
                    <a:pt x="193" y="240"/>
                  </a:moveTo>
                  <a:lnTo>
                    <a:pt x="193" y="240"/>
                  </a:lnTo>
                  <a:lnTo>
                    <a:pt x="433" y="528"/>
                  </a:lnTo>
                  <a:lnTo>
                    <a:pt x="433" y="528"/>
                  </a:lnTo>
                  <a:lnTo>
                    <a:pt x="433" y="528"/>
                  </a:lnTo>
                  <a:lnTo>
                    <a:pt x="193" y="240"/>
                  </a:lnTo>
                  <a:close/>
                  <a:moveTo>
                    <a:pt x="193" y="240"/>
                  </a:moveTo>
                  <a:lnTo>
                    <a:pt x="193" y="240"/>
                  </a:lnTo>
                  <a:lnTo>
                    <a:pt x="193" y="240"/>
                  </a:lnTo>
                  <a:lnTo>
                    <a:pt x="193" y="240"/>
                  </a:lnTo>
                  <a:lnTo>
                    <a:pt x="193" y="240"/>
                  </a:lnTo>
                  <a:close/>
                  <a:moveTo>
                    <a:pt x="193" y="192"/>
                  </a:moveTo>
                  <a:lnTo>
                    <a:pt x="193" y="192"/>
                  </a:lnTo>
                  <a:lnTo>
                    <a:pt x="193" y="240"/>
                  </a:lnTo>
                  <a:lnTo>
                    <a:pt x="193" y="240"/>
                  </a:lnTo>
                  <a:lnTo>
                    <a:pt x="193" y="192"/>
                  </a:lnTo>
                  <a:close/>
                  <a:moveTo>
                    <a:pt x="193" y="192"/>
                  </a:moveTo>
                  <a:lnTo>
                    <a:pt x="193" y="192"/>
                  </a:lnTo>
                  <a:lnTo>
                    <a:pt x="193" y="192"/>
                  </a:lnTo>
                  <a:lnTo>
                    <a:pt x="193" y="192"/>
                  </a:lnTo>
                  <a:lnTo>
                    <a:pt x="193" y="192"/>
                  </a:lnTo>
                  <a:close/>
                  <a:moveTo>
                    <a:pt x="193" y="192"/>
                  </a:moveTo>
                  <a:lnTo>
                    <a:pt x="193" y="192"/>
                  </a:lnTo>
                  <a:lnTo>
                    <a:pt x="193" y="192"/>
                  </a:lnTo>
                  <a:lnTo>
                    <a:pt x="193" y="192"/>
                  </a:lnTo>
                  <a:lnTo>
                    <a:pt x="193" y="192"/>
                  </a:lnTo>
                  <a:close/>
                  <a:moveTo>
                    <a:pt x="145" y="192"/>
                  </a:moveTo>
                  <a:lnTo>
                    <a:pt x="145" y="192"/>
                  </a:lnTo>
                  <a:lnTo>
                    <a:pt x="193" y="192"/>
                  </a:lnTo>
                  <a:lnTo>
                    <a:pt x="193" y="192"/>
                  </a:lnTo>
                  <a:lnTo>
                    <a:pt x="145" y="192"/>
                  </a:lnTo>
                  <a:close/>
                  <a:moveTo>
                    <a:pt x="145" y="192"/>
                  </a:move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close/>
                  <a:moveTo>
                    <a:pt x="145" y="192"/>
                  </a:move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557;p76">
              <a:extLst>
                <a:ext uri="{FF2B5EF4-FFF2-40B4-BE49-F238E27FC236}">
                  <a16:creationId xmlns:a16="http://schemas.microsoft.com/office/drawing/2014/main" id="{16825380-FA8F-6C74-9246-23E8A0E76ADA}"/>
                </a:ext>
              </a:extLst>
            </p:cNvPr>
            <p:cNvSpPr/>
            <p:nvPr/>
          </p:nvSpPr>
          <p:spPr>
            <a:xfrm>
              <a:off x="4086125" y="4370275"/>
              <a:ext cx="6025" cy="7225"/>
            </a:xfrm>
            <a:custGeom>
              <a:avLst/>
              <a:gdLst/>
              <a:ahLst/>
              <a:cxnLst/>
              <a:rect l="l" t="t" r="r" b="b"/>
              <a:pathLst>
                <a:path w="241" h="28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41" y="288"/>
                  </a:lnTo>
                  <a:lnTo>
                    <a:pt x="241" y="288"/>
                  </a:lnTo>
                  <a:lnTo>
                    <a:pt x="241" y="28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558;p76">
              <a:extLst>
                <a:ext uri="{FF2B5EF4-FFF2-40B4-BE49-F238E27FC236}">
                  <a16:creationId xmlns:a16="http://schemas.microsoft.com/office/drawing/2014/main" id="{7F85560C-3551-C71C-576D-B04F38C2FA3F}"/>
                </a:ext>
              </a:extLst>
            </p:cNvPr>
            <p:cNvSpPr/>
            <p:nvPr/>
          </p:nvSpPr>
          <p:spPr>
            <a:xfrm>
              <a:off x="4086125" y="437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559;p76">
              <a:extLst>
                <a:ext uri="{FF2B5EF4-FFF2-40B4-BE49-F238E27FC236}">
                  <a16:creationId xmlns:a16="http://schemas.microsoft.com/office/drawing/2014/main" id="{30E93FB2-D657-FF93-D4A4-C5B24DCF4D04}"/>
                </a:ext>
              </a:extLst>
            </p:cNvPr>
            <p:cNvSpPr/>
            <p:nvPr/>
          </p:nvSpPr>
          <p:spPr>
            <a:xfrm>
              <a:off x="4086125" y="43690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560;p76">
              <a:extLst>
                <a:ext uri="{FF2B5EF4-FFF2-40B4-BE49-F238E27FC236}">
                  <a16:creationId xmlns:a16="http://schemas.microsoft.com/office/drawing/2014/main" id="{946ACBF6-04E9-825D-CDED-E7DFAE484808}"/>
                </a:ext>
              </a:extLst>
            </p:cNvPr>
            <p:cNvSpPr/>
            <p:nvPr/>
          </p:nvSpPr>
          <p:spPr>
            <a:xfrm>
              <a:off x="4086125" y="436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561;p76">
              <a:extLst>
                <a:ext uri="{FF2B5EF4-FFF2-40B4-BE49-F238E27FC236}">
                  <a16:creationId xmlns:a16="http://schemas.microsoft.com/office/drawing/2014/main" id="{C8A9D6C7-3ADD-B88E-EC2D-781CBF8ED24C}"/>
                </a:ext>
              </a:extLst>
            </p:cNvPr>
            <p:cNvSpPr/>
            <p:nvPr/>
          </p:nvSpPr>
          <p:spPr>
            <a:xfrm>
              <a:off x="4086125" y="436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562;p76">
              <a:extLst>
                <a:ext uri="{FF2B5EF4-FFF2-40B4-BE49-F238E27FC236}">
                  <a16:creationId xmlns:a16="http://schemas.microsoft.com/office/drawing/2014/main" id="{05603536-6442-ED5C-A9AF-5B17F1F90159}"/>
                </a:ext>
              </a:extLst>
            </p:cNvPr>
            <p:cNvSpPr/>
            <p:nvPr/>
          </p:nvSpPr>
          <p:spPr>
            <a:xfrm>
              <a:off x="4084925" y="43690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563;p76">
              <a:extLst>
                <a:ext uri="{FF2B5EF4-FFF2-40B4-BE49-F238E27FC236}">
                  <a16:creationId xmlns:a16="http://schemas.microsoft.com/office/drawing/2014/main" id="{FDDFD99C-92CB-166C-C08E-F94BBE1F923E}"/>
                </a:ext>
              </a:extLst>
            </p:cNvPr>
            <p:cNvSpPr/>
            <p:nvPr/>
          </p:nvSpPr>
          <p:spPr>
            <a:xfrm>
              <a:off x="4084925" y="436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564;p76">
              <a:extLst>
                <a:ext uri="{FF2B5EF4-FFF2-40B4-BE49-F238E27FC236}">
                  <a16:creationId xmlns:a16="http://schemas.microsoft.com/office/drawing/2014/main" id="{A5C569F2-6EEB-60CD-3736-5B482360F0EB}"/>
                </a:ext>
              </a:extLst>
            </p:cNvPr>
            <p:cNvSpPr/>
            <p:nvPr/>
          </p:nvSpPr>
          <p:spPr>
            <a:xfrm>
              <a:off x="4084925" y="436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565;p76">
              <a:extLst>
                <a:ext uri="{FF2B5EF4-FFF2-40B4-BE49-F238E27FC236}">
                  <a16:creationId xmlns:a16="http://schemas.microsoft.com/office/drawing/2014/main" id="{5CA00628-FFE9-D81D-0852-ED289C22FE1A}"/>
                </a:ext>
              </a:extLst>
            </p:cNvPr>
            <p:cNvSpPr/>
            <p:nvPr/>
          </p:nvSpPr>
          <p:spPr>
            <a:xfrm>
              <a:off x="4081325" y="4364275"/>
              <a:ext cx="3625" cy="4825"/>
            </a:xfrm>
            <a:custGeom>
              <a:avLst/>
              <a:gdLst/>
              <a:ahLst/>
              <a:cxnLst/>
              <a:rect l="l" t="t" r="r" b="b"/>
              <a:pathLst>
                <a:path w="145" h="19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566;p76">
              <a:extLst>
                <a:ext uri="{FF2B5EF4-FFF2-40B4-BE49-F238E27FC236}">
                  <a16:creationId xmlns:a16="http://schemas.microsoft.com/office/drawing/2014/main" id="{ECC2F8FC-5355-E53D-D9CF-514A4047D043}"/>
                </a:ext>
              </a:extLst>
            </p:cNvPr>
            <p:cNvSpPr/>
            <p:nvPr/>
          </p:nvSpPr>
          <p:spPr>
            <a:xfrm>
              <a:off x="4014100" y="4364275"/>
              <a:ext cx="78050" cy="116475"/>
            </a:xfrm>
            <a:custGeom>
              <a:avLst/>
              <a:gdLst/>
              <a:ahLst/>
              <a:cxnLst/>
              <a:rect l="l" t="t" r="r" b="b"/>
              <a:pathLst>
                <a:path w="3122" h="4659" extrusionOk="0">
                  <a:moveTo>
                    <a:pt x="2690" y="0"/>
                  </a:moveTo>
                  <a:lnTo>
                    <a:pt x="0" y="4226"/>
                  </a:lnTo>
                  <a:lnTo>
                    <a:pt x="625" y="4659"/>
                  </a:lnTo>
                  <a:lnTo>
                    <a:pt x="3122" y="528"/>
                  </a:lnTo>
                  <a:lnTo>
                    <a:pt x="2882" y="240"/>
                  </a:lnTo>
                  <a:lnTo>
                    <a:pt x="2882" y="192"/>
                  </a:lnTo>
                  <a:lnTo>
                    <a:pt x="2834" y="192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768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567;p76">
              <a:extLst>
                <a:ext uri="{FF2B5EF4-FFF2-40B4-BE49-F238E27FC236}">
                  <a16:creationId xmlns:a16="http://schemas.microsoft.com/office/drawing/2014/main" id="{315B7AEC-A39C-4214-6DBB-57644FC33AE9}"/>
                </a:ext>
              </a:extLst>
            </p:cNvPr>
            <p:cNvSpPr/>
            <p:nvPr/>
          </p:nvSpPr>
          <p:spPr>
            <a:xfrm>
              <a:off x="4014100" y="4364275"/>
              <a:ext cx="78050" cy="116475"/>
            </a:xfrm>
            <a:custGeom>
              <a:avLst/>
              <a:gdLst/>
              <a:ahLst/>
              <a:cxnLst/>
              <a:rect l="l" t="t" r="r" b="b"/>
              <a:pathLst>
                <a:path w="3122" h="4659" fill="none" extrusionOk="0">
                  <a:moveTo>
                    <a:pt x="269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625" y="4659"/>
                  </a:lnTo>
                  <a:lnTo>
                    <a:pt x="3122" y="528"/>
                  </a:lnTo>
                  <a:lnTo>
                    <a:pt x="3122" y="528"/>
                  </a:lnTo>
                  <a:lnTo>
                    <a:pt x="2882" y="240"/>
                  </a:lnTo>
                  <a:lnTo>
                    <a:pt x="2882" y="240"/>
                  </a:lnTo>
                  <a:lnTo>
                    <a:pt x="2882" y="240"/>
                  </a:lnTo>
                  <a:lnTo>
                    <a:pt x="2882" y="240"/>
                  </a:lnTo>
                  <a:lnTo>
                    <a:pt x="2882" y="240"/>
                  </a:lnTo>
                  <a:lnTo>
                    <a:pt x="2882" y="240"/>
                  </a:lnTo>
                  <a:lnTo>
                    <a:pt x="2882" y="240"/>
                  </a:lnTo>
                  <a:lnTo>
                    <a:pt x="2882" y="240"/>
                  </a:lnTo>
                  <a:lnTo>
                    <a:pt x="2882" y="192"/>
                  </a:lnTo>
                  <a:lnTo>
                    <a:pt x="2882" y="192"/>
                  </a:lnTo>
                  <a:lnTo>
                    <a:pt x="2882" y="192"/>
                  </a:lnTo>
                  <a:lnTo>
                    <a:pt x="2882" y="192"/>
                  </a:lnTo>
                  <a:lnTo>
                    <a:pt x="2882" y="192"/>
                  </a:lnTo>
                  <a:lnTo>
                    <a:pt x="2882" y="192"/>
                  </a:lnTo>
                  <a:lnTo>
                    <a:pt x="2882" y="192"/>
                  </a:lnTo>
                  <a:lnTo>
                    <a:pt x="2882" y="192"/>
                  </a:lnTo>
                  <a:lnTo>
                    <a:pt x="2882" y="192"/>
                  </a:lnTo>
                  <a:lnTo>
                    <a:pt x="2882" y="192"/>
                  </a:lnTo>
                  <a:lnTo>
                    <a:pt x="2882" y="192"/>
                  </a:lnTo>
                  <a:lnTo>
                    <a:pt x="2882" y="192"/>
                  </a:lnTo>
                  <a:lnTo>
                    <a:pt x="2834" y="192"/>
                  </a:lnTo>
                  <a:lnTo>
                    <a:pt x="2834" y="192"/>
                  </a:lnTo>
                  <a:lnTo>
                    <a:pt x="2834" y="192"/>
                  </a:lnTo>
                  <a:lnTo>
                    <a:pt x="2834" y="192"/>
                  </a:lnTo>
                  <a:lnTo>
                    <a:pt x="2834" y="192"/>
                  </a:lnTo>
                  <a:lnTo>
                    <a:pt x="2834" y="192"/>
                  </a:lnTo>
                  <a:lnTo>
                    <a:pt x="2834" y="192"/>
                  </a:lnTo>
                  <a:lnTo>
                    <a:pt x="2834" y="192"/>
                  </a:lnTo>
                  <a:lnTo>
                    <a:pt x="2834" y="192"/>
                  </a:lnTo>
                  <a:lnTo>
                    <a:pt x="2834" y="192"/>
                  </a:lnTo>
                  <a:lnTo>
                    <a:pt x="2834" y="192"/>
                  </a:lnTo>
                  <a:lnTo>
                    <a:pt x="2834" y="192"/>
                  </a:lnTo>
                  <a:lnTo>
                    <a:pt x="26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568;p76">
              <a:extLst>
                <a:ext uri="{FF2B5EF4-FFF2-40B4-BE49-F238E27FC236}">
                  <a16:creationId xmlns:a16="http://schemas.microsoft.com/office/drawing/2014/main" id="{B9AE6C30-95CC-FBF3-FC74-2CADC793B8BC}"/>
                </a:ext>
              </a:extLst>
            </p:cNvPr>
            <p:cNvSpPr/>
            <p:nvPr/>
          </p:nvSpPr>
          <p:spPr>
            <a:xfrm>
              <a:off x="4016500" y="4375075"/>
              <a:ext cx="201725" cy="168100"/>
            </a:xfrm>
            <a:custGeom>
              <a:avLst/>
              <a:gdLst/>
              <a:ahLst/>
              <a:cxnLst/>
              <a:rect l="l" t="t" r="r" b="b"/>
              <a:pathLst>
                <a:path w="8069" h="6724" extrusionOk="0">
                  <a:moveTo>
                    <a:pt x="3074" y="0"/>
                  </a:moveTo>
                  <a:lnTo>
                    <a:pt x="0" y="5139"/>
                  </a:lnTo>
                  <a:lnTo>
                    <a:pt x="1969" y="5955"/>
                  </a:lnTo>
                  <a:lnTo>
                    <a:pt x="3410" y="6484"/>
                  </a:lnTo>
                  <a:lnTo>
                    <a:pt x="3890" y="6676"/>
                  </a:lnTo>
                  <a:lnTo>
                    <a:pt x="4131" y="6724"/>
                  </a:lnTo>
                  <a:lnTo>
                    <a:pt x="4371" y="6532"/>
                  </a:lnTo>
                  <a:lnTo>
                    <a:pt x="4851" y="6052"/>
                  </a:lnTo>
                  <a:lnTo>
                    <a:pt x="6196" y="4659"/>
                  </a:lnTo>
                  <a:lnTo>
                    <a:pt x="8069" y="2642"/>
                  </a:lnTo>
                  <a:lnTo>
                    <a:pt x="7540" y="2450"/>
                  </a:lnTo>
                  <a:lnTo>
                    <a:pt x="6388" y="1873"/>
                  </a:lnTo>
                  <a:lnTo>
                    <a:pt x="4803" y="1057"/>
                  </a:lnTo>
                  <a:lnTo>
                    <a:pt x="3938" y="529"/>
                  </a:lnTo>
                  <a:lnTo>
                    <a:pt x="30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569;p76">
              <a:extLst>
                <a:ext uri="{FF2B5EF4-FFF2-40B4-BE49-F238E27FC236}">
                  <a16:creationId xmlns:a16="http://schemas.microsoft.com/office/drawing/2014/main" id="{8C8703D9-CE56-234C-0060-305F3AC03845}"/>
                </a:ext>
              </a:extLst>
            </p:cNvPr>
            <p:cNvSpPr/>
            <p:nvPr/>
          </p:nvSpPr>
          <p:spPr>
            <a:xfrm>
              <a:off x="4016500" y="4375075"/>
              <a:ext cx="201725" cy="168100"/>
            </a:xfrm>
            <a:custGeom>
              <a:avLst/>
              <a:gdLst/>
              <a:ahLst/>
              <a:cxnLst/>
              <a:rect l="l" t="t" r="r" b="b"/>
              <a:pathLst>
                <a:path w="8069" h="6724" fill="none" extrusionOk="0">
                  <a:moveTo>
                    <a:pt x="8069" y="2642"/>
                  </a:moveTo>
                  <a:lnTo>
                    <a:pt x="8069" y="2642"/>
                  </a:lnTo>
                  <a:lnTo>
                    <a:pt x="7540" y="2450"/>
                  </a:lnTo>
                  <a:lnTo>
                    <a:pt x="6388" y="1873"/>
                  </a:lnTo>
                  <a:lnTo>
                    <a:pt x="4803" y="1057"/>
                  </a:lnTo>
                  <a:lnTo>
                    <a:pt x="3938" y="529"/>
                  </a:lnTo>
                  <a:lnTo>
                    <a:pt x="3074" y="0"/>
                  </a:lnTo>
                  <a:lnTo>
                    <a:pt x="0" y="5139"/>
                  </a:lnTo>
                  <a:lnTo>
                    <a:pt x="0" y="5139"/>
                  </a:lnTo>
                  <a:lnTo>
                    <a:pt x="1969" y="5955"/>
                  </a:lnTo>
                  <a:lnTo>
                    <a:pt x="3410" y="6484"/>
                  </a:lnTo>
                  <a:lnTo>
                    <a:pt x="3890" y="6676"/>
                  </a:lnTo>
                  <a:lnTo>
                    <a:pt x="4131" y="6724"/>
                  </a:lnTo>
                  <a:lnTo>
                    <a:pt x="4131" y="6724"/>
                  </a:lnTo>
                  <a:lnTo>
                    <a:pt x="4371" y="6532"/>
                  </a:lnTo>
                  <a:lnTo>
                    <a:pt x="4851" y="6052"/>
                  </a:lnTo>
                  <a:lnTo>
                    <a:pt x="6196" y="4659"/>
                  </a:lnTo>
                  <a:lnTo>
                    <a:pt x="8069" y="26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570;p76">
              <a:extLst>
                <a:ext uri="{FF2B5EF4-FFF2-40B4-BE49-F238E27FC236}">
                  <a16:creationId xmlns:a16="http://schemas.microsoft.com/office/drawing/2014/main" id="{F1543EAD-BD38-E12A-F3AA-3A2FADDD6F60}"/>
                </a:ext>
              </a:extLst>
            </p:cNvPr>
            <p:cNvSpPr/>
            <p:nvPr/>
          </p:nvSpPr>
          <p:spPr>
            <a:xfrm>
              <a:off x="4082525" y="4529950"/>
              <a:ext cx="14450" cy="6025"/>
            </a:xfrm>
            <a:custGeom>
              <a:avLst/>
              <a:gdLst/>
              <a:ahLst/>
              <a:cxnLst/>
              <a:rect l="l" t="t" r="r" b="b"/>
              <a:pathLst>
                <a:path w="578" h="24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77" y="241"/>
                  </a:lnTo>
                  <a:lnTo>
                    <a:pt x="577" y="241"/>
                  </a:lnTo>
                  <a:lnTo>
                    <a:pt x="577" y="24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571;p76">
              <a:extLst>
                <a:ext uri="{FF2B5EF4-FFF2-40B4-BE49-F238E27FC236}">
                  <a16:creationId xmlns:a16="http://schemas.microsoft.com/office/drawing/2014/main" id="{77DE502A-7814-1EF6-AB5B-6CCA97A3F446}"/>
                </a:ext>
              </a:extLst>
            </p:cNvPr>
            <p:cNvSpPr/>
            <p:nvPr/>
          </p:nvSpPr>
          <p:spPr>
            <a:xfrm>
              <a:off x="4082525" y="4529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72;p76">
              <a:extLst>
                <a:ext uri="{FF2B5EF4-FFF2-40B4-BE49-F238E27FC236}">
                  <a16:creationId xmlns:a16="http://schemas.microsoft.com/office/drawing/2014/main" id="{EA60BF4F-5EAB-A704-E908-B8CE2CB233C8}"/>
                </a:ext>
              </a:extLst>
            </p:cNvPr>
            <p:cNvSpPr/>
            <p:nvPr/>
          </p:nvSpPr>
          <p:spPr>
            <a:xfrm>
              <a:off x="4082525" y="4529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73;p76">
              <a:extLst>
                <a:ext uri="{FF2B5EF4-FFF2-40B4-BE49-F238E27FC236}">
                  <a16:creationId xmlns:a16="http://schemas.microsoft.com/office/drawing/2014/main" id="{62669407-99A3-35EE-4785-3AF64F08412B}"/>
                </a:ext>
              </a:extLst>
            </p:cNvPr>
            <p:cNvSpPr/>
            <p:nvPr/>
          </p:nvSpPr>
          <p:spPr>
            <a:xfrm>
              <a:off x="4016500" y="4375075"/>
              <a:ext cx="142900" cy="146500"/>
            </a:xfrm>
            <a:custGeom>
              <a:avLst/>
              <a:gdLst/>
              <a:ahLst/>
              <a:cxnLst/>
              <a:rect l="l" t="t" r="r" b="b"/>
              <a:pathLst>
                <a:path w="5716" h="5860" fill="none" extrusionOk="0">
                  <a:moveTo>
                    <a:pt x="3074" y="0"/>
                  </a:moveTo>
                  <a:lnTo>
                    <a:pt x="3026" y="96"/>
                  </a:lnTo>
                  <a:lnTo>
                    <a:pt x="529" y="4227"/>
                  </a:lnTo>
                  <a:lnTo>
                    <a:pt x="0" y="5139"/>
                  </a:lnTo>
                  <a:lnTo>
                    <a:pt x="0" y="5139"/>
                  </a:lnTo>
                  <a:lnTo>
                    <a:pt x="1825" y="5859"/>
                  </a:lnTo>
                  <a:lnTo>
                    <a:pt x="1825" y="5859"/>
                  </a:lnTo>
                  <a:lnTo>
                    <a:pt x="2786" y="4515"/>
                  </a:lnTo>
                  <a:lnTo>
                    <a:pt x="3314" y="3842"/>
                  </a:lnTo>
                  <a:lnTo>
                    <a:pt x="3794" y="3266"/>
                  </a:lnTo>
                  <a:lnTo>
                    <a:pt x="4275" y="2738"/>
                  </a:lnTo>
                  <a:lnTo>
                    <a:pt x="4755" y="2258"/>
                  </a:lnTo>
                  <a:lnTo>
                    <a:pt x="5235" y="1825"/>
                  </a:lnTo>
                  <a:lnTo>
                    <a:pt x="5715" y="1537"/>
                  </a:lnTo>
                  <a:lnTo>
                    <a:pt x="5715" y="1537"/>
                  </a:lnTo>
                  <a:lnTo>
                    <a:pt x="4419" y="817"/>
                  </a:lnTo>
                  <a:lnTo>
                    <a:pt x="30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74;p76">
              <a:extLst>
                <a:ext uri="{FF2B5EF4-FFF2-40B4-BE49-F238E27FC236}">
                  <a16:creationId xmlns:a16="http://schemas.microsoft.com/office/drawing/2014/main" id="{790F0471-DECA-1735-CA58-CFF7C7215C13}"/>
                </a:ext>
              </a:extLst>
            </p:cNvPr>
            <p:cNvSpPr/>
            <p:nvPr/>
          </p:nvSpPr>
          <p:spPr>
            <a:xfrm>
              <a:off x="4062125" y="4413500"/>
              <a:ext cx="118875" cy="116475"/>
            </a:xfrm>
            <a:custGeom>
              <a:avLst/>
              <a:gdLst/>
              <a:ahLst/>
              <a:cxnLst/>
              <a:rect l="l" t="t" r="r" b="b"/>
              <a:pathLst>
                <a:path w="4755" h="4659" extrusionOk="0">
                  <a:moveTo>
                    <a:pt x="817" y="4659"/>
                  </a:moveTo>
                  <a:lnTo>
                    <a:pt x="817" y="4659"/>
                  </a:lnTo>
                  <a:lnTo>
                    <a:pt x="817" y="4659"/>
                  </a:lnTo>
                  <a:lnTo>
                    <a:pt x="817" y="4659"/>
                  </a:lnTo>
                  <a:close/>
                  <a:moveTo>
                    <a:pt x="817" y="4659"/>
                  </a:moveTo>
                  <a:lnTo>
                    <a:pt x="817" y="4659"/>
                  </a:lnTo>
                  <a:lnTo>
                    <a:pt x="817" y="4659"/>
                  </a:lnTo>
                  <a:lnTo>
                    <a:pt x="817" y="4659"/>
                  </a:lnTo>
                  <a:lnTo>
                    <a:pt x="817" y="4659"/>
                  </a:lnTo>
                  <a:close/>
                  <a:moveTo>
                    <a:pt x="0" y="4322"/>
                  </a:moveTo>
                  <a:lnTo>
                    <a:pt x="0" y="4322"/>
                  </a:lnTo>
                  <a:lnTo>
                    <a:pt x="0" y="4322"/>
                  </a:lnTo>
                  <a:lnTo>
                    <a:pt x="817" y="4659"/>
                  </a:lnTo>
                  <a:lnTo>
                    <a:pt x="817" y="4659"/>
                  </a:lnTo>
                  <a:lnTo>
                    <a:pt x="0" y="4322"/>
                  </a:lnTo>
                  <a:close/>
                  <a:moveTo>
                    <a:pt x="3890" y="0"/>
                  </a:moveTo>
                  <a:lnTo>
                    <a:pt x="3890" y="0"/>
                  </a:lnTo>
                  <a:lnTo>
                    <a:pt x="3890" y="0"/>
                  </a:lnTo>
                  <a:lnTo>
                    <a:pt x="3890" y="0"/>
                  </a:lnTo>
                  <a:lnTo>
                    <a:pt x="4755" y="432"/>
                  </a:lnTo>
                  <a:lnTo>
                    <a:pt x="4755" y="432"/>
                  </a:lnTo>
                  <a:lnTo>
                    <a:pt x="4755" y="432"/>
                  </a:lnTo>
                  <a:lnTo>
                    <a:pt x="4755" y="432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75;p76">
              <a:extLst>
                <a:ext uri="{FF2B5EF4-FFF2-40B4-BE49-F238E27FC236}">
                  <a16:creationId xmlns:a16="http://schemas.microsoft.com/office/drawing/2014/main" id="{E4CFBAA1-D4C6-1282-5191-E7911F7D74A7}"/>
                </a:ext>
              </a:extLst>
            </p:cNvPr>
            <p:cNvSpPr/>
            <p:nvPr/>
          </p:nvSpPr>
          <p:spPr>
            <a:xfrm>
              <a:off x="4082525" y="4529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76;p76">
              <a:extLst>
                <a:ext uri="{FF2B5EF4-FFF2-40B4-BE49-F238E27FC236}">
                  <a16:creationId xmlns:a16="http://schemas.microsoft.com/office/drawing/2014/main" id="{28DEDB51-AE6A-D6AC-BB8C-C7EE5BEAB178}"/>
                </a:ext>
              </a:extLst>
            </p:cNvPr>
            <p:cNvSpPr/>
            <p:nvPr/>
          </p:nvSpPr>
          <p:spPr>
            <a:xfrm>
              <a:off x="4082525" y="4529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77;p76">
              <a:extLst>
                <a:ext uri="{FF2B5EF4-FFF2-40B4-BE49-F238E27FC236}">
                  <a16:creationId xmlns:a16="http://schemas.microsoft.com/office/drawing/2014/main" id="{1528C438-5FF1-EF3B-E983-F19718563D21}"/>
                </a:ext>
              </a:extLst>
            </p:cNvPr>
            <p:cNvSpPr/>
            <p:nvPr/>
          </p:nvSpPr>
          <p:spPr>
            <a:xfrm>
              <a:off x="4062125" y="4521550"/>
              <a:ext cx="20425" cy="8425"/>
            </a:xfrm>
            <a:custGeom>
              <a:avLst/>
              <a:gdLst/>
              <a:ahLst/>
              <a:cxnLst/>
              <a:rect l="l" t="t" r="r" b="b"/>
              <a:pathLst>
                <a:path w="817" h="33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17" y="337"/>
                  </a:lnTo>
                  <a:lnTo>
                    <a:pt x="817" y="33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78;p76">
              <a:extLst>
                <a:ext uri="{FF2B5EF4-FFF2-40B4-BE49-F238E27FC236}">
                  <a16:creationId xmlns:a16="http://schemas.microsoft.com/office/drawing/2014/main" id="{B2B69DFD-CFC1-9B04-57CA-32426A654A3C}"/>
                </a:ext>
              </a:extLst>
            </p:cNvPr>
            <p:cNvSpPr/>
            <p:nvPr/>
          </p:nvSpPr>
          <p:spPr>
            <a:xfrm>
              <a:off x="4159375" y="4413500"/>
              <a:ext cx="21625" cy="10825"/>
            </a:xfrm>
            <a:custGeom>
              <a:avLst/>
              <a:gdLst/>
              <a:ahLst/>
              <a:cxnLst/>
              <a:rect l="l" t="t" r="r" b="b"/>
              <a:pathLst>
                <a:path w="865" h="4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65" y="432"/>
                  </a:lnTo>
                  <a:lnTo>
                    <a:pt x="865" y="432"/>
                  </a:lnTo>
                  <a:lnTo>
                    <a:pt x="865" y="432"/>
                  </a:lnTo>
                  <a:lnTo>
                    <a:pt x="865" y="43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579;p76">
              <a:extLst>
                <a:ext uri="{FF2B5EF4-FFF2-40B4-BE49-F238E27FC236}">
                  <a16:creationId xmlns:a16="http://schemas.microsoft.com/office/drawing/2014/main" id="{556D659B-68F1-1CCE-D749-C048892203FC}"/>
                </a:ext>
              </a:extLst>
            </p:cNvPr>
            <p:cNvSpPr/>
            <p:nvPr/>
          </p:nvSpPr>
          <p:spPr>
            <a:xfrm>
              <a:off x="3859225" y="4041300"/>
              <a:ext cx="141700" cy="151300"/>
            </a:xfrm>
            <a:custGeom>
              <a:avLst/>
              <a:gdLst/>
              <a:ahLst/>
              <a:cxnLst/>
              <a:rect l="l" t="t" r="r" b="b"/>
              <a:pathLst>
                <a:path w="5668" h="6052" extrusionOk="0">
                  <a:moveTo>
                    <a:pt x="2161" y="0"/>
                  </a:moveTo>
                  <a:lnTo>
                    <a:pt x="2113" y="48"/>
                  </a:lnTo>
                  <a:lnTo>
                    <a:pt x="2017" y="144"/>
                  </a:lnTo>
                  <a:lnTo>
                    <a:pt x="1969" y="240"/>
                  </a:lnTo>
                  <a:lnTo>
                    <a:pt x="1921" y="577"/>
                  </a:lnTo>
                  <a:lnTo>
                    <a:pt x="1921" y="1009"/>
                  </a:lnTo>
                  <a:lnTo>
                    <a:pt x="1969" y="1441"/>
                  </a:lnTo>
                  <a:lnTo>
                    <a:pt x="2065" y="2258"/>
                  </a:lnTo>
                  <a:lnTo>
                    <a:pt x="2161" y="2594"/>
                  </a:lnTo>
                  <a:lnTo>
                    <a:pt x="2017" y="2258"/>
                  </a:lnTo>
                  <a:lnTo>
                    <a:pt x="1633" y="1585"/>
                  </a:lnTo>
                  <a:lnTo>
                    <a:pt x="1441" y="1201"/>
                  </a:lnTo>
                  <a:lnTo>
                    <a:pt x="1201" y="961"/>
                  </a:lnTo>
                  <a:lnTo>
                    <a:pt x="1057" y="769"/>
                  </a:lnTo>
                  <a:lnTo>
                    <a:pt x="961" y="769"/>
                  </a:lnTo>
                  <a:lnTo>
                    <a:pt x="913" y="817"/>
                  </a:lnTo>
                  <a:lnTo>
                    <a:pt x="864" y="865"/>
                  </a:lnTo>
                  <a:lnTo>
                    <a:pt x="816" y="961"/>
                  </a:lnTo>
                  <a:lnTo>
                    <a:pt x="864" y="1249"/>
                  </a:lnTo>
                  <a:lnTo>
                    <a:pt x="913" y="1537"/>
                  </a:lnTo>
                  <a:lnTo>
                    <a:pt x="1057" y="1873"/>
                  </a:lnTo>
                  <a:lnTo>
                    <a:pt x="1297" y="2498"/>
                  </a:lnTo>
                  <a:lnTo>
                    <a:pt x="1441" y="2882"/>
                  </a:lnTo>
                  <a:lnTo>
                    <a:pt x="1441" y="2882"/>
                  </a:lnTo>
                  <a:lnTo>
                    <a:pt x="1201" y="2642"/>
                  </a:lnTo>
                  <a:lnTo>
                    <a:pt x="768" y="2258"/>
                  </a:lnTo>
                  <a:lnTo>
                    <a:pt x="576" y="2113"/>
                  </a:lnTo>
                  <a:lnTo>
                    <a:pt x="336" y="1969"/>
                  </a:lnTo>
                  <a:lnTo>
                    <a:pt x="192" y="1921"/>
                  </a:lnTo>
                  <a:lnTo>
                    <a:pt x="96" y="1921"/>
                  </a:lnTo>
                  <a:lnTo>
                    <a:pt x="48" y="1969"/>
                  </a:lnTo>
                  <a:lnTo>
                    <a:pt x="0" y="2065"/>
                  </a:lnTo>
                  <a:lnTo>
                    <a:pt x="48" y="2209"/>
                  </a:lnTo>
                  <a:lnTo>
                    <a:pt x="240" y="2642"/>
                  </a:lnTo>
                  <a:lnTo>
                    <a:pt x="576" y="3122"/>
                  </a:lnTo>
                  <a:lnTo>
                    <a:pt x="864" y="3602"/>
                  </a:lnTo>
                  <a:lnTo>
                    <a:pt x="816" y="3842"/>
                  </a:lnTo>
                  <a:lnTo>
                    <a:pt x="768" y="4131"/>
                  </a:lnTo>
                  <a:lnTo>
                    <a:pt x="720" y="4371"/>
                  </a:lnTo>
                  <a:lnTo>
                    <a:pt x="768" y="4659"/>
                  </a:lnTo>
                  <a:lnTo>
                    <a:pt x="864" y="4995"/>
                  </a:lnTo>
                  <a:lnTo>
                    <a:pt x="1057" y="5283"/>
                  </a:lnTo>
                  <a:lnTo>
                    <a:pt x="1249" y="5571"/>
                  </a:lnTo>
                  <a:lnTo>
                    <a:pt x="1489" y="5763"/>
                  </a:lnTo>
                  <a:lnTo>
                    <a:pt x="1825" y="5907"/>
                  </a:lnTo>
                  <a:lnTo>
                    <a:pt x="2113" y="6003"/>
                  </a:lnTo>
                  <a:lnTo>
                    <a:pt x="2449" y="6052"/>
                  </a:lnTo>
                  <a:lnTo>
                    <a:pt x="2834" y="6003"/>
                  </a:lnTo>
                  <a:lnTo>
                    <a:pt x="3650" y="5859"/>
                  </a:lnTo>
                  <a:lnTo>
                    <a:pt x="3986" y="5763"/>
                  </a:lnTo>
                  <a:lnTo>
                    <a:pt x="4226" y="5619"/>
                  </a:lnTo>
                  <a:lnTo>
                    <a:pt x="4466" y="5475"/>
                  </a:lnTo>
                  <a:lnTo>
                    <a:pt x="4707" y="5235"/>
                  </a:lnTo>
                  <a:lnTo>
                    <a:pt x="4851" y="4995"/>
                  </a:lnTo>
                  <a:lnTo>
                    <a:pt x="4995" y="4707"/>
                  </a:lnTo>
                  <a:lnTo>
                    <a:pt x="5043" y="4419"/>
                  </a:lnTo>
                  <a:lnTo>
                    <a:pt x="5091" y="4131"/>
                  </a:lnTo>
                  <a:lnTo>
                    <a:pt x="5331" y="3650"/>
                  </a:lnTo>
                  <a:lnTo>
                    <a:pt x="5571" y="2930"/>
                  </a:lnTo>
                  <a:lnTo>
                    <a:pt x="5619" y="2594"/>
                  </a:lnTo>
                  <a:lnTo>
                    <a:pt x="5667" y="2306"/>
                  </a:lnTo>
                  <a:lnTo>
                    <a:pt x="5619" y="2113"/>
                  </a:lnTo>
                  <a:lnTo>
                    <a:pt x="5571" y="2017"/>
                  </a:lnTo>
                  <a:lnTo>
                    <a:pt x="5475" y="1969"/>
                  </a:lnTo>
                  <a:lnTo>
                    <a:pt x="5331" y="1969"/>
                  </a:lnTo>
                  <a:lnTo>
                    <a:pt x="5187" y="2017"/>
                  </a:lnTo>
                  <a:lnTo>
                    <a:pt x="5091" y="2113"/>
                  </a:lnTo>
                  <a:lnTo>
                    <a:pt x="4995" y="2258"/>
                  </a:lnTo>
                  <a:lnTo>
                    <a:pt x="4755" y="2546"/>
                  </a:lnTo>
                  <a:lnTo>
                    <a:pt x="4562" y="2882"/>
                  </a:lnTo>
                  <a:lnTo>
                    <a:pt x="4370" y="2738"/>
                  </a:lnTo>
                  <a:lnTo>
                    <a:pt x="4178" y="2642"/>
                  </a:lnTo>
                  <a:lnTo>
                    <a:pt x="4130" y="1873"/>
                  </a:lnTo>
                  <a:lnTo>
                    <a:pt x="3986" y="961"/>
                  </a:lnTo>
                  <a:lnTo>
                    <a:pt x="3938" y="577"/>
                  </a:lnTo>
                  <a:lnTo>
                    <a:pt x="3842" y="240"/>
                  </a:lnTo>
                  <a:lnTo>
                    <a:pt x="3698" y="48"/>
                  </a:lnTo>
                  <a:lnTo>
                    <a:pt x="3602" y="48"/>
                  </a:lnTo>
                  <a:lnTo>
                    <a:pt x="3506" y="240"/>
                  </a:lnTo>
                  <a:lnTo>
                    <a:pt x="3410" y="481"/>
                  </a:lnTo>
                  <a:lnTo>
                    <a:pt x="3362" y="817"/>
                  </a:lnTo>
                  <a:lnTo>
                    <a:pt x="3314" y="1201"/>
                  </a:lnTo>
                  <a:lnTo>
                    <a:pt x="3314" y="1921"/>
                  </a:lnTo>
                  <a:lnTo>
                    <a:pt x="3314" y="2402"/>
                  </a:lnTo>
                  <a:lnTo>
                    <a:pt x="3122" y="1825"/>
                  </a:lnTo>
                  <a:lnTo>
                    <a:pt x="2786" y="961"/>
                  </a:lnTo>
                  <a:lnTo>
                    <a:pt x="2641" y="577"/>
                  </a:lnTo>
                  <a:lnTo>
                    <a:pt x="2449" y="240"/>
                  </a:lnTo>
                  <a:lnTo>
                    <a:pt x="2257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80;p76">
              <a:extLst>
                <a:ext uri="{FF2B5EF4-FFF2-40B4-BE49-F238E27FC236}">
                  <a16:creationId xmlns:a16="http://schemas.microsoft.com/office/drawing/2014/main" id="{888EA40B-D0B0-32D6-25AF-9F0167D47836}"/>
                </a:ext>
              </a:extLst>
            </p:cNvPr>
            <p:cNvSpPr/>
            <p:nvPr/>
          </p:nvSpPr>
          <p:spPr>
            <a:xfrm>
              <a:off x="4022500" y="4419500"/>
              <a:ext cx="338600" cy="395025"/>
            </a:xfrm>
            <a:custGeom>
              <a:avLst/>
              <a:gdLst/>
              <a:ahLst/>
              <a:cxnLst/>
              <a:rect l="l" t="t" r="r" b="b"/>
              <a:pathLst>
                <a:path w="13544" h="15801" extrusionOk="0">
                  <a:moveTo>
                    <a:pt x="7540" y="0"/>
                  </a:moveTo>
                  <a:lnTo>
                    <a:pt x="7108" y="48"/>
                  </a:lnTo>
                  <a:lnTo>
                    <a:pt x="6724" y="96"/>
                  </a:lnTo>
                  <a:lnTo>
                    <a:pt x="6340" y="192"/>
                  </a:lnTo>
                  <a:lnTo>
                    <a:pt x="6100" y="336"/>
                  </a:lnTo>
                  <a:lnTo>
                    <a:pt x="5812" y="481"/>
                  </a:lnTo>
                  <a:lnTo>
                    <a:pt x="5523" y="721"/>
                  </a:lnTo>
                  <a:lnTo>
                    <a:pt x="5283" y="1009"/>
                  </a:lnTo>
                  <a:lnTo>
                    <a:pt x="4707" y="1681"/>
                  </a:lnTo>
                  <a:lnTo>
                    <a:pt x="4179" y="2450"/>
                  </a:lnTo>
                  <a:lnTo>
                    <a:pt x="3650" y="3362"/>
                  </a:lnTo>
                  <a:lnTo>
                    <a:pt x="3122" y="4371"/>
                  </a:lnTo>
                  <a:lnTo>
                    <a:pt x="2594" y="5379"/>
                  </a:lnTo>
                  <a:lnTo>
                    <a:pt x="2114" y="6436"/>
                  </a:lnTo>
                  <a:lnTo>
                    <a:pt x="1249" y="8501"/>
                  </a:lnTo>
                  <a:lnTo>
                    <a:pt x="577" y="10230"/>
                  </a:lnTo>
                  <a:lnTo>
                    <a:pt x="0" y="11911"/>
                  </a:lnTo>
                  <a:lnTo>
                    <a:pt x="1201" y="12487"/>
                  </a:lnTo>
                  <a:lnTo>
                    <a:pt x="2498" y="13159"/>
                  </a:lnTo>
                  <a:lnTo>
                    <a:pt x="3842" y="13880"/>
                  </a:lnTo>
                  <a:lnTo>
                    <a:pt x="5283" y="14552"/>
                  </a:lnTo>
                  <a:lnTo>
                    <a:pt x="6004" y="14888"/>
                  </a:lnTo>
                  <a:lnTo>
                    <a:pt x="6772" y="15176"/>
                  </a:lnTo>
                  <a:lnTo>
                    <a:pt x="7540" y="15416"/>
                  </a:lnTo>
                  <a:lnTo>
                    <a:pt x="8261" y="15608"/>
                  </a:lnTo>
                  <a:lnTo>
                    <a:pt x="9029" y="15753"/>
                  </a:lnTo>
                  <a:lnTo>
                    <a:pt x="9798" y="15801"/>
                  </a:lnTo>
                  <a:lnTo>
                    <a:pt x="10566" y="15801"/>
                  </a:lnTo>
                  <a:lnTo>
                    <a:pt x="11334" y="15753"/>
                  </a:lnTo>
                  <a:lnTo>
                    <a:pt x="11911" y="13880"/>
                  </a:lnTo>
                  <a:lnTo>
                    <a:pt x="12439" y="11862"/>
                  </a:lnTo>
                  <a:lnTo>
                    <a:pt x="12967" y="9557"/>
                  </a:lnTo>
                  <a:lnTo>
                    <a:pt x="13159" y="8309"/>
                  </a:lnTo>
                  <a:lnTo>
                    <a:pt x="13351" y="7108"/>
                  </a:lnTo>
                  <a:lnTo>
                    <a:pt x="13496" y="5907"/>
                  </a:lnTo>
                  <a:lnTo>
                    <a:pt x="13544" y="4803"/>
                  </a:lnTo>
                  <a:lnTo>
                    <a:pt x="13544" y="3794"/>
                  </a:lnTo>
                  <a:lnTo>
                    <a:pt x="13496" y="3314"/>
                  </a:lnTo>
                  <a:lnTo>
                    <a:pt x="13400" y="2930"/>
                  </a:lnTo>
                  <a:lnTo>
                    <a:pt x="13303" y="2546"/>
                  </a:lnTo>
                  <a:lnTo>
                    <a:pt x="13159" y="2209"/>
                  </a:lnTo>
                  <a:lnTo>
                    <a:pt x="13015" y="1921"/>
                  </a:lnTo>
                  <a:lnTo>
                    <a:pt x="12775" y="1681"/>
                  </a:lnTo>
                  <a:lnTo>
                    <a:pt x="12583" y="1489"/>
                  </a:lnTo>
                  <a:lnTo>
                    <a:pt x="12295" y="1345"/>
                  </a:lnTo>
                  <a:lnTo>
                    <a:pt x="11623" y="961"/>
                  </a:lnTo>
                  <a:lnTo>
                    <a:pt x="10806" y="625"/>
                  </a:lnTo>
                  <a:lnTo>
                    <a:pt x="9894" y="336"/>
                  </a:lnTo>
                  <a:lnTo>
                    <a:pt x="8933" y="144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581;p76">
              <a:extLst>
                <a:ext uri="{FF2B5EF4-FFF2-40B4-BE49-F238E27FC236}">
                  <a16:creationId xmlns:a16="http://schemas.microsoft.com/office/drawing/2014/main" id="{4A2A0550-36C2-07C2-95B7-A39154D9F844}"/>
                </a:ext>
              </a:extLst>
            </p:cNvPr>
            <p:cNvSpPr/>
            <p:nvPr/>
          </p:nvSpPr>
          <p:spPr>
            <a:xfrm>
              <a:off x="4022500" y="4419500"/>
              <a:ext cx="338600" cy="395025"/>
            </a:xfrm>
            <a:custGeom>
              <a:avLst/>
              <a:gdLst/>
              <a:ahLst/>
              <a:cxnLst/>
              <a:rect l="l" t="t" r="r" b="b"/>
              <a:pathLst>
                <a:path w="13544" h="15801" fill="none" extrusionOk="0">
                  <a:moveTo>
                    <a:pt x="0" y="11911"/>
                  </a:moveTo>
                  <a:lnTo>
                    <a:pt x="0" y="11911"/>
                  </a:lnTo>
                  <a:lnTo>
                    <a:pt x="1201" y="12487"/>
                  </a:lnTo>
                  <a:lnTo>
                    <a:pt x="2498" y="13159"/>
                  </a:lnTo>
                  <a:lnTo>
                    <a:pt x="3842" y="13880"/>
                  </a:lnTo>
                  <a:lnTo>
                    <a:pt x="5283" y="14552"/>
                  </a:lnTo>
                  <a:lnTo>
                    <a:pt x="6004" y="14888"/>
                  </a:lnTo>
                  <a:lnTo>
                    <a:pt x="6772" y="15176"/>
                  </a:lnTo>
                  <a:lnTo>
                    <a:pt x="7540" y="15416"/>
                  </a:lnTo>
                  <a:lnTo>
                    <a:pt x="8261" y="15608"/>
                  </a:lnTo>
                  <a:lnTo>
                    <a:pt x="9029" y="15753"/>
                  </a:lnTo>
                  <a:lnTo>
                    <a:pt x="9798" y="15801"/>
                  </a:lnTo>
                  <a:lnTo>
                    <a:pt x="10566" y="15801"/>
                  </a:lnTo>
                  <a:lnTo>
                    <a:pt x="11334" y="15753"/>
                  </a:lnTo>
                  <a:lnTo>
                    <a:pt x="11334" y="15753"/>
                  </a:lnTo>
                  <a:lnTo>
                    <a:pt x="11911" y="13880"/>
                  </a:lnTo>
                  <a:lnTo>
                    <a:pt x="12439" y="11862"/>
                  </a:lnTo>
                  <a:lnTo>
                    <a:pt x="12967" y="9557"/>
                  </a:lnTo>
                  <a:lnTo>
                    <a:pt x="13159" y="8309"/>
                  </a:lnTo>
                  <a:lnTo>
                    <a:pt x="13351" y="7108"/>
                  </a:lnTo>
                  <a:lnTo>
                    <a:pt x="13496" y="5907"/>
                  </a:lnTo>
                  <a:lnTo>
                    <a:pt x="13544" y="4803"/>
                  </a:lnTo>
                  <a:lnTo>
                    <a:pt x="13544" y="3794"/>
                  </a:lnTo>
                  <a:lnTo>
                    <a:pt x="13496" y="3314"/>
                  </a:lnTo>
                  <a:lnTo>
                    <a:pt x="13400" y="2930"/>
                  </a:lnTo>
                  <a:lnTo>
                    <a:pt x="13303" y="2546"/>
                  </a:lnTo>
                  <a:lnTo>
                    <a:pt x="13159" y="2209"/>
                  </a:lnTo>
                  <a:lnTo>
                    <a:pt x="13015" y="1921"/>
                  </a:lnTo>
                  <a:lnTo>
                    <a:pt x="12775" y="1681"/>
                  </a:lnTo>
                  <a:lnTo>
                    <a:pt x="12775" y="1681"/>
                  </a:lnTo>
                  <a:lnTo>
                    <a:pt x="12583" y="1489"/>
                  </a:lnTo>
                  <a:lnTo>
                    <a:pt x="12295" y="1345"/>
                  </a:lnTo>
                  <a:lnTo>
                    <a:pt x="11623" y="961"/>
                  </a:lnTo>
                  <a:lnTo>
                    <a:pt x="10806" y="625"/>
                  </a:lnTo>
                  <a:lnTo>
                    <a:pt x="9894" y="336"/>
                  </a:lnTo>
                  <a:lnTo>
                    <a:pt x="8933" y="144"/>
                  </a:lnTo>
                  <a:lnTo>
                    <a:pt x="7973" y="0"/>
                  </a:lnTo>
                  <a:lnTo>
                    <a:pt x="7540" y="0"/>
                  </a:lnTo>
                  <a:lnTo>
                    <a:pt x="7108" y="48"/>
                  </a:lnTo>
                  <a:lnTo>
                    <a:pt x="6724" y="96"/>
                  </a:lnTo>
                  <a:lnTo>
                    <a:pt x="6340" y="192"/>
                  </a:lnTo>
                  <a:lnTo>
                    <a:pt x="6340" y="192"/>
                  </a:lnTo>
                  <a:lnTo>
                    <a:pt x="6100" y="336"/>
                  </a:lnTo>
                  <a:lnTo>
                    <a:pt x="5812" y="481"/>
                  </a:lnTo>
                  <a:lnTo>
                    <a:pt x="5523" y="721"/>
                  </a:lnTo>
                  <a:lnTo>
                    <a:pt x="5283" y="1009"/>
                  </a:lnTo>
                  <a:lnTo>
                    <a:pt x="4707" y="1681"/>
                  </a:lnTo>
                  <a:lnTo>
                    <a:pt x="4179" y="2450"/>
                  </a:lnTo>
                  <a:lnTo>
                    <a:pt x="3650" y="3362"/>
                  </a:lnTo>
                  <a:lnTo>
                    <a:pt x="3122" y="4371"/>
                  </a:lnTo>
                  <a:lnTo>
                    <a:pt x="2594" y="5379"/>
                  </a:lnTo>
                  <a:lnTo>
                    <a:pt x="2114" y="6436"/>
                  </a:lnTo>
                  <a:lnTo>
                    <a:pt x="1249" y="8501"/>
                  </a:lnTo>
                  <a:lnTo>
                    <a:pt x="577" y="10230"/>
                  </a:lnTo>
                  <a:lnTo>
                    <a:pt x="0" y="119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582;p76">
              <a:extLst>
                <a:ext uri="{FF2B5EF4-FFF2-40B4-BE49-F238E27FC236}">
                  <a16:creationId xmlns:a16="http://schemas.microsoft.com/office/drawing/2014/main" id="{14FE1020-B754-F7D5-5D8E-6CEA2D03F907}"/>
                </a:ext>
              </a:extLst>
            </p:cNvPr>
            <p:cNvSpPr/>
            <p:nvPr/>
          </p:nvSpPr>
          <p:spPr>
            <a:xfrm>
              <a:off x="4235000" y="4555175"/>
              <a:ext cx="86475" cy="86450"/>
            </a:xfrm>
            <a:custGeom>
              <a:avLst/>
              <a:gdLst/>
              <a:ahLst/>
              <a:cxnLst/>
              <a:rect l="l" t="t" r="r" b="b"/>
              <a:pathLst>
                <a:path w="3459" h="3458" extrusionOk="0">
                  <a:moveTo>
                    <a:pt x="769" y="0"/>
                  </a:moveTo>
                  <a:lnTo>
                    <a:pt x="385" y="961"/>
                  </a:lnTo>
                  <a:lnTo>
                    <a:pt x="97" y="1681"/>
                  </a:lnTo>
                  <a:lnTo>
                    <a:pt x="49" y="1969"/>
                  </a:lnTo>
                  <a:lnTo>
                    <a:pt x="1" y="2161"/>
                  </a:lnTo>
                  <a:lnTo>
                    <a:pt x="49" y="2353"/>
                  </a:lnTo>
                  <a:lnTo>
                    <a:pt x="145" y="2497"/>
                  </a:lnTo>
                  <a:lnTo>
                    <a:pt x="385" y="2930"/>
                  </a:lnTo>
                  <a:lnTo>
                    <a:pt x="625" y="3266"/>
                  </a:lnTo>
                  <a:lnTo>
                    <a:pt x="769" y="3362"/>
                  </a:lnTo>
                  <a:lnTo>
                    <a:pt x="865" y="3410"/>
                  </a:lnTo>
                  <a:lnTo>
                    <a:pt x="1202" y="3458"/>
                  </a:lnTo>
                  <a:lnTo>
                    <a:pt x="1778" y="3458"/>
                  </a:lnTo>
                  <a:lnTo>
                    <a:pt x="2354" y="3410"/>
                  </a:lnTo>
                  <a:lnTo>
                    <a:pt x="2546" y="3362"/>
                  </a:lnTo>
                  <a:lnTo>
                    <a:pt x="2690" y="3266"/>
                  </a:lnTo>
                  <a:lnTo>
                    <a:pt x="2786" y="3122"/>
                  </a:lnTo>
                  <a:lnTo>
                    <a:pt x="2930" y="2834"/>
                  </a:lnTo>
                  <a:lnTo>
                    <a:pt x="3171" y="2017"/>
                  </a:lnTo>
                  <a:lnTo>
                    <a:pt x="3459" y="913"/>
                  </a:lnTo>
                  <a:lnTo>
                    <a:pt x="3123" y="817"/>
                  </a:lnTo>
                  <a:lnTo>
                    <a:pt x="2258" y="624"/>
                  </a:lnTo>
                  <a:lnTo>
                    <a:pt x="1346" y="336"/>
                  </a:lnTo>
                  <a:lnTo>
                    <a:pt x="1009" y="144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583;p76">
              <a:extLst>
                <a:ext uri="{FF2B5EF4-FFF2-40B4-BE49-F238E27FC236}">
                  <a16:creationId xmlns:a16="http://schemas.microsoft.com/office/drawing/2014/main" id="{B9425780-AB3A-41D7-E131-32EDD5BF7456}"/>
                </a:ext>
              </a:extLst>
            </p:cNvPr>
            <p:cNvSpPr/>
            <p:nvPr/>
          </p:nvSpPr>
          <p:spPr>
            <a:xfrm>
              <a:off x="4235000" y="4555175"/>
              <a:ext cx="86475" cy="86450"/>
            </a:xfrm>
            <a:custGeom>
              <a:avLst/>
              <a:gdLst/>
              <a:ahLst/>
              <a:cxnLst/>
              <a:rect l="l" t="t" r="r" b="b"/>
              <a:pathLst>
                <a:path w="3459" h="3458" fill="none" extrusionOk="0">
                  <a:moveTo>
                    <a:pt x="3459" y="913"/>
                  </a:moveTo>
                  <a:lnTo>
                    <a:pt x="3459" y="913"/>
                  </a:lnTo>
                  <a:lnTo>
                    <a:pt x="3123" y="817"/>
                  </a:lnTo>
                  <a:lnTo>
                    <a:pt x="2258" y="624"/>
                  </a:lnTo>
                  <a:lnTo>
                    <a:pt x="1346" y="336"/>
                  </a:lnTo>
                  <a:lnTo>
                    <a:pt x="1009" y="144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385" y="961"/>
                  </a:lnTo>
                  <a:lnTo>
                    <a:pt x="97" y="1681"/>
                  </a:lnTo>
                  <a:lnTo>
                    <a:pt x="49" y="1969"/>
                  </a:lnTo>
                  <a:lnTo>
                    <a:pt x="1" y="2161"/>
                  </a:lnTo>
                  <a:lnTo>
                    <a:pt x="1" y="2161"/>
                  </a:lnTo>
                  <a:lnTo>
                    <a:pt x="49" y="2353"/>
                  </a:lnTo>
                  <a:lnTo>
                    <a:pt x="145" y="2497"/>
                  </a:lnTo>
                  <a:lnTo>
                    <a:pt x="385" y="2930"/>
                  </a:lnTo>
                  <a:lnTo>
                    <a:pt x="625" y="3266"/>
                  </a:lnTo>
                  <a:lnTo>
                    <a:pt x="769" y="3362"/>
                  </a:lnTo>
                  <a:lnTo>
                    <a:pt x="865" y="3410"/>
                  </a:lnTo>
                  <a:lnTo>
                    <a:pt x="865" y="3410"/>
                  </a:lnTo>
                  <a:lnTo>
                    <a:pt x="1202" y="3458"/>
                  </a:lnTo>
                  <a:lnTo>
                    <a:pt x="1778" y="3458"/>
                  </a:lnTo>
                  <a:lnTo>
                    <a:pt x="2354" y="3410"/>
                  </a:lnTo>
                  <a:lnTo>
                    <a:pt x="2546" y="3362"/>
                  </a:lnTo>
                  <a:lnTo>
                    <a:pt x="2690" y="3266"/>
                  </a:lnTo>
                  <a:lnTo>
                    <a:pt x="2690" y="3266"/>
                  </a:lnTo>
                  <a:lnTo>
                    <a:pt x="2786" y="3122"/>
                  </a:lnTo>
                  <a:lnTo>
                    <a:pt x="2930" y="2834"/>
                  </a:lnTo>
                  <a:lnTo>
                    <a:pt x="3171" y="2017"/>
                  </a:lnTo>
                  <a:lnTo>
                    <a:pt x="3459" y="9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584;p76">
              <a:extLst>
                <a:ext uri="{FF2B5EF4-FFF2-40B4-BE49-F238E27FC236}">
                  <a16:creationId xmlns:a16="http://schemas.microsoft.com/office/drawing/2014/main" id="{FFD878B9-C2D0-F33D-064B-246CD3AA5333}"/>
                </a:ext>
              </a:extLst>
            </p:cNvPr>
            <p:cNvSpPr/>
            <p:nvPr/>
          </p:nvSpPr>
          <p:spPr>
            <a:xfrm>
              <a:off x="4235000" y="4555175"/>
              <a:ext cx="86475" cy="86450"/>
            </a:xfrm>
            <a:custGeom>
              <a:avLst/>
              <a:gdLst/>
              <a:ahLst/>
              <a:cxnLst/>
              <a:rect l="l" t="t" r="r" b="b"/>
              <a:pathLst>
                <a:path w="3459" h="3458" extrusionOk="0">
                  <a:moveTo>
                    <a:pt x="769" y="0"/>
                  </a:moveTo>
                  <a:lnTo>
                    <a:pt x="385" y="913"/>
                  </a:lnTo>
                  <a:lnTo>
                    <a:pt x="145" y="1633"/>
                  </a:lnTo>
                  <a:lnTo>
                    <a:pt x="49" y="1921"/>
                  </a:lnTo>
                  <a:lnTo>
                    <a:pt x="1" y="2161"/>
                  </a:lnTo>
                  <a:lnTo>
                    <a:pt x="49" y="2353"/>
                  </a:lnTo>
                  <a:lnTo>
                    <a:pt x="145" y="2497"/>
                  </a:lnTo>
                  <a:lnTo>
                    <a:pt x="385" y="2930"/>
                  </a:lnTo>
                  <a:lnTo>
                    <a:pt x="625" y="3266"/>
                  </a:lnTo>
                  <a:lnTo>
                    <a:pt x="769" y="3362"/>
                  </a:lnTo>
                  <a:lnTo>
                    <a:pt x="865" y="3410"/>
                  </a:lnTo>
                  <a:lnTo>
                    <a:pt x="1586" y="3458"/>
                  </a:lnTo>
                  <a:lnTo>
                    <a:pt x="2258" y="3410"/>
                  </a:lnTo>
                  <a:lnTo>
                    <a:pt x="2546" y="3362"/>
                  </a:lnTo>
                  <a:lnTo>
                    <a:pt x="2690" y="3266"/>
                  </a:lnTo>
                  <a:lnTo>
                    <a:pt x="2786" y="3122"/>
                  </a:lnTo>
                  <a:lnTo>
                    <a:pt x="2930" y="2834"/>
                  </a:lnTo>
                  <a:lnTo>
                    <a:pt x="3171" y="2017"/>
                  </a:lnTo>
                  <a:lnTo>
                    <a:pt x="3459" y="913"/>
                  </a:lnTo>
                  <a:lnTo>
                    <a:pt x="3123" y="817"/>
                  </a:lnTo>
                  <a:lnTo>
                    <a:pt x="2258" y="624"/>
                  </a:lnTo>
                  <a:lnTo>
                    <a:pt x="1346" y="336"/>
                  </a:lnTo>
                  <a:lnTo>
                    <a:pt x="1009" y="144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719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585;p76">
              <a:extLst>
                <a:ext uri="{FF2B5EF4-FFF2-40B4-BE49-F238E27FC236}">
                  <a16:creationId xmlns:a16="http://schemas.microsoft.com/office/drawing/2014/main" id="{B846D358-8023-B6D3-7369-049F150F4DF5}"/>
                </a:ext>
              </a:extLst>
            </p:cNvPr>
            <p:cNvSpPr/>
            <p:nvPr/>
          </p:nvSpPr>
          <p:spPr>
            <a:xfrm>
              <a:off x="4235000" y="4555175"/>
              <a:ext cx="86475" cy="86450"/>
            </a:xfrm>
            <a:custGeom>
              <a:avLst/>
              <a:gdLst/>
              <a:ahLst/>
              <a:cxnLst/>
              <a:rect l="l" t="t" r="r" b="b"/>
              <a:pathLst>
                <a:path w="3459" h="3458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385" y="913"/>
                  </a:lnTo>
                  <a:lnTo>
                    <a:pt x="145" y="1633"/>
                  </a:lnTo>
                  <a:lnTo>
                    <a:pt x="49" y="1921"/>
                  </a:lnTo>
                  <a:lnTo>
                    <a:pt x="1" y="2161"/>
                  </a:lnTo>
                  <a:lnTo>
                    <a:pt x="1" y="2161"/>
                  </a:lnTo>
                  <a:lnTo>
                    <a:pt x="1" y="2161"/>
                  </a:lnTo>
                  <a:lnTo>
                    <a:pt x="1" y="2161"/>
                  </a:lnTo>
                  <a:lnTo>
                    <a:pt x="49" y="2353"/>
                  </a:lnTo>
                  <a:lnTo>
                    <a:pt x="145" y="2497"/>
                  </a:lnTo>
                  <a:lnTo>
                    <a:pt x="385" y="2930"/>
                  </a:lnTo>
                  <a:lnTo>
                    <a:pt x="625" y="3266"/>
                  </a:lnTo>
                  <a:lnTo>
                    <a:pt x="769" y="3362"/>
                  </a:lnTo>
                  <a:lnTo>
                    <a:pt x="865" y="3410"/>
                  </a:lnTo>
                  <a:lnTo>
                    <a:pt x="865" y="3410"/>
                  </a:lnTo>
                  <a:lnTo>
                    <a:pt x="1586" y="3458"/>
                  </a:lnTo>
                  <a:lnTo>
                    <a:pt x="1586" y="3458"/>
                  </a:lnTo>
                  <a:lnTo>
                    <a:pt x="2258" y="3410"/>
                  </a:lnTo>
                  <a:lnTo>
                    <a:pt x="2546" y="3362"/>
                  </a:lnTo>
                  <a:lnTo>
                    <a:pt x="2690" y="3266"/>
                  </a:lnTo>
                  <a:lnTo>
                    <a:pt x="2690" y="3266"/>
                  </a:lnTo>
                  <a:lnTo>
                    <a:pt x="2786" y="3122"/>
                  </a:lnTo>
                  <a:lnTo>
                    <a:pt x="2930" y="2834"/>
                  </a:lnTo>
                  <a:lnTo>
                    <a:pt x="3171" y="2017"/>
                  </a:lnTo>
                  <a:lnTo>
                    <a:pt x="3459" y="913"/>
                  </a:lnTo>
                  <a:lnTo>
                    <a:pt x="3459" y="913"/>
                  </a:lnTo>
                  <a:lnTo>
                    <a:pt x="3123" y="817"/>
                  </a:lnTo>
                  <a:lnTo>
                    <a:pt x="2258" y="624"/>
                  </a:lnTo>
                  <a:lnTo>
                    <a:pt x="1346" y="336"/>
                  </a:lnTo>
                  <a:lnTo>
                    <a:pt x="1009" y="144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586;p76">
              <a:extLst>
                <a:ext uri="{FF2B5EF4-FFF2-40B4-BE49-F238E27FC236}">
                  <a16:creationId xmlns:a16="http://schemas.microsoft.com/office/drawing/2014/main" id="{FD99509A-E2EF-CEF2-276D-F2A5C3F56B0E}"/>
                </a:ext>
              </a:extLst>
            </p:cNvPr>
            <p:cNvSpPr/>
            <p:nvPr/>
          </p:nvSpPr>
          <p:spPr>
            <a:xfrm>
              <a:off x="4214600" y="4426700"/>
              <a:ext cx="87675" cy="56450"/>
            </a:xfrm>
            <a:custGeom>
              <a:avLst/>
              <a:gdLst/>
              <a:ahLst/>
              <a:cxnLst/>
              <a:rect l="l" t="t" r="r" b="b"/>
              <a:pathLst>
                <a:path w="3507" h="2258" extrusionOk="0">
                  <a:moveTo>
                    <a:pt x="289" y="0"/>
                  </a:moveTo>
                  <a:lnTo>
                    <a:pt x="145" y="193"/>
                  </a:lnTo>
                  <a:lnTo>
                    <a:pt x="49" y="337"/>
                  </a:lnTo>
                  <a:lnTo>
                    <a:pt x="1" y="625"/>
                  </a:lnTo>
                  <a:lnTo>
                    <a:pt x="49" y="865"/>
                  </a:lnTo>
                  <a:lnTo>
                    <a:pt x="145" y="1153"/>
                  </a:lnTo>
                  <a:lnTo>
                    <a:pt x="289" y="1393"/>
                  </a:lnTo>
                  <a:lnTo>
                    <a:pt x="481" y="1633"/>
                  </a:lnTo>
                  <a:lnTo>
                    <a:pt x="721" y="1825"/>
                  </a:lnTo>
                  <a:lnTo>
                    <a:pt x="1009" y="2017"/>
                  </a:lnTo>
                  <a:lnTo>
                    <a:pt x="1345" y="2162"/>
                  </a:lnTo>
                  <a:lnTo>
                    <a:pt x="1681" y="2210"/>
                  </a:lnTo>
                  <a:lnTo>
                    <a:pt x="2018" y="2258"/>
                  </a:lnTo>
                  <a:lnTo>
                    <a:pt x="2354" y="2258"/>
                  </a:lnTo>
                  <a:lnTo>
                    <a:pt x="2690" y="2162"/>
                  </a:lnTo>
                  <a:lnTo>
                    <a:pt x="2930" y="2066"/>
                  </a:lnTo>
                  <a:lnTo>
                    <a:pt x="3170" y="1921"/>
                  </a:lnTo>
                  <a:lnTo>
                    <a:pt x="3314" y="1729"/>
                  </a:lnTo>
                  <a:lnTo>
                    <a:pt x="3458" y="1489"/>
                  </a:lnTo>
                  <a:lnTo>
                    <a:pt x="3506" y="1201"/>
                  </a:lnTo>
                  <a:lnTo>
                    <a:pt x="3458" y="961"/>
                  </a:lnTo>
                  <a:lnTo>
                    <a:pt x="2786" y="625"/>
                  </a:lnTo>
                  <a:lnTo>
                    <a:pt x="1970" y="289"/>
                  </a:lnTo>
                  <a:lnTo>
                    <a:pt x="1105" y="96"/>
                  </a:lnTo>
                  <a:lnTo>
                    <a:pt x="673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587;p76">
              <a:extLst>
                <a:ext uri="{FF2B5EF4-FFF2-40B4-BE49-F238E27FC236}">
                  <a16:creationId xmlns:a16="http://schemas.microsoft.com/office/drawing/2014/main" id="{4A390C43-7D7D-5BD4-81DD-379B40799F0B}"/>
                </a:ext>
              </a:extLst>
            </p:cNvPr>
            <p:cNvSpPr/>
            <p:nvPr/>
          </p:nvSpPr>
          <p:spPr>
            <a:xfrm>
              <a:off x="4214600" y="4426700"/>
              <a:ext cx="87675" cy="56450"/>
            </a:xfrm>
            <a:custGeom>
              <a:avLst/>
              <a:gdLst/>
              <a:ahLst/>
              <a:cxnLst/>
              <a:rect l="l" t="t" r="r" b="b"/>
              <a:pathLst>
                <a:path w="3507" h="2258" fill="none" extrusionOk="0">
                  <a:moveTo>
                    <a:pt x="3458" y="1489"/>
                  </a:moveTo>
                  <a:lnTo>
                    <a:pt x="3458" y="1489"/>
                  </a:lnTo>
                  <a:lnTo>
                    <a:pt x="3506" y="1201"/>
                  </a:lnTo>
                  <a:lnTo>
                    <a:pt x="3458" y="961"/>
                  </a:lnTo>
                  <a:lnTo>
                    <a:pt x="3458" y="961"/>
                  </a:lnTo>
                  <a:lnTo>
                    <a:pt x="2786" y="625"/>
                  </a:lnTo>
                  <a:lnTo>
                    <a:pt x="1970" y="289"/>
                  </a:lnTo>
                  <a:lnTo>
                    <a:pt x="1105" y="96"/>
                  </a:lnTo>
                  <a:lnTo>
                    <a:pt x="673" y="48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45" y="193"/>
                  </a:lnTo>
                  <a:lnTo>
                    <a:pt x="49" y="337"/>
                  </a:lnTo>
                  <a:lnTo>
                    <a:pt x="49" y="337"/>
                  </a:lnTo>
                  <a:lnTo>
                    <a:pt x="1" y="625"/>
                  </a:lnTo>
                  <a:lnTo>
                    <a:pt x="49" y="865"/>
                  </a:lnTo>
                  <a:lnTo>
                    <a:pt x="145" y="1153"/>
                  </a:lnTo>
                  <a:lnTo>
                    <a:pt x="289" y="1393"/>
                  </a:lnTo>
                  <a:lnTo>
                    <a:pt x="481" y="1633"/>
                  </a:lnTo>
                  <a:lnTo>
                    <a:pt x="721" y="1825"/>
                  </a:lnTo>
                  <a:lnTo>
                    <a:pt x="1009" y="2017"/>
                  </a:lnTo>
                  <a:lnTo>
                    <a:pt x="1345" y="2162"/>
                  </a:lnTo>
                  <a:lnTo>
                    <a:pt x="1345" y="2162"/>
                  </a:lnTo>
                  <a:lnTo>
                    <a:pt x="1681" y="2210"/>
                  </a:lnTo>
                  <a:lnTo>
                    <a:pt x="2018" y="2258"/>
                  </a:lnTo>
                  <a:lnTo>
                    <a:pt x="2354" y="2258"/>
                  </a:lnTo>
                  <a:lnTo>
                    <a:pt x="2690" y="2162"/>
                  </a:lnTo>
                  <a:lnTo>
                    <a:pt x="2930" y="2066"/>
                  </a:lnTo>
                  <a:lnTo>
                    <a:pt x="3170" y="1921"/>
                  </a:lnTo>
                  <a:lnTo>
                    <a:pt x="3314" y="1729"/>
                  </a:lnTo>
                  <a:lnTo>
                    <a:pt x="3458" y="14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588;p76">
              <a:extLst>
                <a:ext uri="{FF2B5EF4-FFF2-40B4-BE49-F238E27FC236}">
                  <a16:creationId xmlns:a16="http://schemas.microsoft.com/office/drawing/2014/main" id="{F1B6E486-5AE3-9043-9D52-2D53F17F828A}"/>
                </a:ext>
              </a:extLst>
            </p:cNvPr>
            <p:cNvSpPr/>
            <p:nvPr/>
          </p:nvSpPr>
          <p:spPr>
            <a:xfrm>
              <a:off x="4238625" y="4407500"/>
              <a:ext cx="51650" cy="56450"/>
            </a:xfrm>
            <a:custGeom>
              <a:avLst/>
              <a:gdLst/>
              <a:ahLst/>
              <a:cxnLst/>
              <a:rect l="l" t="t" r="r" b="b"/>
              <a:pathLst>
                <a:path w="2066" h="2258" extrusionOk="0">
                  <a:moveTo>
                    <a:pt x="768" y="0"/>
                  </a:moveTo>
                  <a:lnTo>
                    <a:pt x="0" y="1825"/>
                  </a:lnTo>
                  <a:lnTo>
                    <a:pt x="1441" y="2257"/>
                  </a:lnTo>
                  <a:lnTo>
                    <a:pt x="2065" y="624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589;p76">
              <a:extLst>
                <a:ext uri="{FF2B5EF4-FFF2-40B4-BE49-F238E27FC236}">
                  <a16:creationId xmlns:a16="http://schemas.microsoft.com/office/drawing/2014/main" id="{276107AE-F015-BF90-CDEC-E8BB1792C4B5}"/>
                </a:ext>
              </a:extLst>
            </p:cNvPr>
            <p:cNvSpPr/>
            <p:nvPr/>
          </p:nvSpPr>
          <p:spPr>
            <a:xfrm>
              <a:off x="4238625" y="4407500"/>
              <a:ext cx="51650" cy="56450"/>
            </a:xfrm>
            <a:custGeom>
              <a:avLst/>
              <a:gdLst/>
              <a:ahLst/>
              <a:cxnLst/>
              <a:rect l="l" t="t" r="r" b="b"/>
              <a:pathLst>
                <a:path w="2066" h="2258" fill="none" extrusionOk="0">
                  <a:moveTo>
                    <a:pt x="768" y="0"/>
                  </a:moveTo>
                  <a:lnTo>
                    <a:pt x="0" y="1825"/>
                  </a:lnTo>
                  <a:lnTo>
                    <a:pt x="1441" y="2257"/>
                  </a:lnTo>
                  <a:lnTo>
                    <a:pt x="2065" y="624"/>
                  </a:lnTo>
                  <a:lnTo>
                    <a:pt x="7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590;p76">
              <a:extLst>
                <a:ext uri="{FF2B5EF4-FFF2-40B4-BE49-F238E27FC236}">
                  <a16:creationId xmlns:a16="http://schemas.microsoft.com/office/drawing/2014/main" id="{547D8841-BA95-7EDF-EB23-D40A0447A254}"/>
                </a:ext>
              </a:extLst>
            </p:cNvPr>
            <p:cNvSpPr/>
            <p:nvPr/>
          </p:nvSpPr>
          <p:spPr>
            <a:xfrm>
              <a:off x="4238625" y="4426700"/>
              <a:ext cx="45625" cy="37250"/>
            </a:xfrm>
            <a:custGeom>
              <a:avLst/>
              <a:gdLst/>
              <a:ahLst/>
              <a:cxnLst/>
              <a:rect l="l" t="t" r="r" b="b"/>
              <a:pathLst>
                <a:path w="1825" h="1490" extrusionOk="0">
                  <a:moveTo>
                    <a:pt x="432" y="0"/>
                  </a:moveTo>
                  <a:lnTo>
                    <a:pt x="384" y="145"/>
                  </a:lnTo>
                  <a:lnTo>
                    <a:pt x="0" y="1057"/>
                  </a:lnTo>
                  <a:lnTo>
                    <a:pt x="1441" y="1489"/>
                  </a:lnTo>
                  <a:lnTo>
                    <a:pt x="1825" y="433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591;p76">
              <a:extLst>
                <a:ext uri="{FF2B5EF4-FFF2-40B4-BE49-F238E27FC236}">
                  <a16:creationId xmlns:a16="http://schemas.microsoft.com/office/drawing/2014/main" id="{8FDC9AEB-72CA-18F2-B6F0-88B3A38CF61B}"/>
                </a:ext>
              </a:extLst>
            </p:cNvPr>
            <p:cNvSpPr/>
            <p:nvPr/>
          </p:nvSpPr>
          <p:spPr>
            <a:xfrm>
              <a:off x="4238625" y="4426700"/>
              <a:ext cx="45625" cy="37250"/>
            </a:xfrm>
            <a:custGeom>
              <a:avLst/>
              <a:gdLst/>
              <a:ahLst/>
              <a:cxnLst/>
              <a:rect l="l" t="t" r="r" b="b"/>
              <a:pathLst>
                <a:path w="1825" h="1490" fill="none" extrusionOk="0">
                  <a:moveTo>
                    <a:pt x="432" y="0"/>
                  </a:moveTo>
                  <a:lnTo>
                    <a:pt x="384" y="145"/>
                  </a:lnTo>
                  <a:lnTo>
                    <a:pt x="0" y="1057"/>
                  </a:lnTo>
                  <a:lnTo>
                    <a:pt x="1441" y="1489"/>
                  </a:lnTo>
                  <a:lnTo>
                    <a:pt x="1825" y="433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592;p76">
              <a:extLst>
                <a:ext uri="{FF2B5EF4-FFF2-40B4-BE49-F238E27FC236}">
                  <a16:creationId xmlns:a16="http://schemas.microsoft.com/office/drawing/2014/main" id="{F22D5C4C-735C-869E-0B39-302DAD01EFEE}"/>
                </a:ext>
              </a:extLst>
            </p:cNvPr>
            <p:cNvSpPr/>
            <p:nvPr/>
          </p:nvSpPr>
          <p:spPr>
            <a:xfrm>
              <a:off x="4045300" y="4067700"/>
              <a:ext cx="145300" cy="157325"/>
            </a:xfrm>
            <a:custGeom>
              <a:avLst/>
              <a:gdLst/>
              <a:ahLst/>
              <a:cxnLst/>
              <a:rect l="l" t="t" r="r" b="b"/>
              <a:pathLst>
                <a:path w="5812" h="6293" extrusionOk="0">
                  <a:moveTo>
                    <a:pt x="2979" y="1"/>
                  </a:moveTo>
                  <a:lnTo>
                    <a:pt x="2690" y="49"/>
                  </a:lnTo>
                  <a:lnTo>
                    <a:pt x="2402" y="97"/>
                  </a:lnTo>
                  <a:lnTo>
                    <a:pt x="2114" y="145"/>
                  </a:lnTo>
                  <a:lnTo>
                    <a:pt x="1586" y="385"/>
                  </a:lnTo>
                  <a:lnTo>
                    <a:pt x="1154" y="769"/>
                  </a:lnTo>
                  <a:lnTo>
                    <a:pt x="721" y="1202"/>
                  </a:lnTo>
                  <a:lnTo>
                    <a:pt x="385" y="1682"/>
                  </a:lnTo>
                  <a:lnTo>
                    <a:pt x="241" y="1970"/>
                  </a:lnTo>
                  <a:lnTo>
                    <a:pt x="145" y="2306"/>
                  </a:lnTo>
                  <a:lnTo>
                    <a:pt x="49" y="2594"/>
                  </a:lnTo>
                  <a:lnTo>
                    <a:pt x="1" y="2930"/>
                  </a:lnTo>
                  <a:lnTo>
                    <a:pt x="1" y="3507"/>
                  </a:lnTo>
                  <a:lnTo>
                    <a:pt x="97" y="4131"/>
                  </a:lnTo>
                  <a:lnTo>
                    <a:pt x="289" y="4659"/>
                  </a:lnTo>
                  <a:lnTo>
                    <a:pt x="577" y="5188"/>
                  </a:lnTo>
                  <a:lnTo>
                    <a:pt x="769" y="5380"/>
                  </a:lnTo>
                  <a:lnTo>
                    <a:pt x="961" y="5572"/>
                  </a:lnTo>
                  <a:lnTo>
                    <a:pt x="1202" y="5764"/>
                  </a:lnTo>
                  <a:lnTo>
                    <a:pt x="1442" y="5908"/>
                  </a:lnTo>
                  <a:lnTo>
                    <a:pt x="1682" y="6052"/>
                  </a:lnTo>
                  <a:lnTo>
                    <a:pt x="1970" y="6148"/>
                  </a:lnTo>
                  <a:lnTo>
                    <a:pt x="2258" y="6244"/>
                  </a:lnTo>
                  <a:lnTo>
                    <a:pt x="2546" y="6292"/>
                  </a:lnTo>
                  <a:lnTo>
                    <a:pt x="2834" y="6292"/>
                  </a:lnTo>
                  <a:lnTo>
                    <a:pt x="3123" y="6244"/>
                  </a:lnTo>
                  <a:lnTo>
                    <a:pt x="3411" y="6196"/>
                  </a:lnTo>
                  <a:lnTo>
                    <a:pt x="3651" y="6100"/>
                  </a:lnTo>
                  <a:lnTo>
                    <a:pt x="4179" y="5860"/>
                  </a:lnTo>
                  <a:lnTo>
                    <a:pt x="4659" y="5524"/>
                  </a:lnTo>
                  <a:lnTo>
                    <a:pt x="5092" y="5092"/>
                  </a:lnTo>
                  <a:lnTo>
                    <a:pt x="5428" y="4611"/>
                  </a:lnTo>
                  <a:lnTo>
                    <a:pt x="5572" y="4323"/>
                  </a:lnTo>
                  <a:lnTo>
                    <a:pt x="5668" y="3987"/>
                  </a:lnTo>
                  <a:lnTo>
                    <a:pt x="5764" y="3699"/>
                  </a:lnTo>
                  <a:lnTo>
                    <a:pt x="5812" y="3363"/>
                  </a:lnTo>
                  <a:lnTo>
                    <a:pt x="5812" y="2738"/>
                  </a:lnTo>
                  <a:lnTo>
                    <a:pt x="5716" y="2162"/>
                  </a:lnTo>
                  <a:lnTo>
                    <a:pt x="5524" y="1634"/>
                  </a:lnTo>
                  <a:lnTo>
                    <a:pt x="5236" y="1105"/>
                  </a:lnTo>
                  <a:lnTo>
                    <a:pt x="5044" y="913"/>
                  </a:lnTo>
                  <a:lnTo>
                    <a:pt x="4851" y="721"/>
                  </a:lnTo>
                  <a:lnTo>
                    <a:pt x="4611" y="529"/>
                  </a:lnTo>
                  <a:lnTo>
                    <a:pt x="4371" y="385"/>
                  </a:lnTo>
                  <a:lnTo>
                    <a:pt x="4131" y="241"/>
                  </a:lnTo>
                  <a:lnTo>
                    <a:pt x="3843" y="145"/>
                  </a:lnTo>
                  <a:lnTo>
                    <a:pt x="3555" y="49"/>
                  </a:lnTo>
                  <a:lnTo>
                    <a:pt x="326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593;p76">
              <a:extLst>
                <a:ext uri="{FF2B5EF4-FFF2-40B4-BE49-F238E27FC236}">
                  <a16:creationId xmlns:a16="http://schemas.microsoft.com/office/drawing/2014/main" id="{1FBE13C5-FD01-02BD-267B-FFB2C0523C4D}"/>
                </a:ext>
              </a:extLst>
            </p:cNvPr>
            <p:cNvSpPr/>
            <p:nvPr/>
          </p:nvSpPr>
          <p:spPr>
            <a:xfrm>
              <a:off x="4045300" y="4067700"/>
              <a:ext cx="145300" cy="157325"/>
            </a:xfrm>
            <a:custGeom>
              <a:avLst/>
              <a:gdLst/>
              <a:ahLst/>
              <a:cxnLst/>
              <a:rect l="l" t="t" r="r" b="b"/>
              <a:pathLst>
                <a:path w="5812" h="6293" fill="none" extrusionOk="0">
                  <a:moveTo>
                    <a:pt x="145" y="2306"/>
                  </a:moveTo>
                  <a:lnTo>
                    <a:pt x="145" y="2306"/>
                  </a:lnTo>
                  <a:lnTo>
                    <a:pt x="49" y="2594"/>
                  </a:lnTo>
                  <a:lnTo>
                    <a:pt x="1" y="2930"/>
                  </a:lnTo>
                  <a:lnTo>
                    <a:pt x="1" y="3507"/>
                  </a:lnTo>
                  <a:lnTo>
                    <a:pt x="97" y="4131"/>
                  </a:lnTo>
                  <a:lnTo>
                    <a:pt x="289" y="4659"/>
                  </a:lnTo>
                  <a:lnTo>
                    <a:pt x="577" y="5188"/>
                  </a:lnTo>
                  <a:lnTo>
                    <a:pt x="769" y="5380"/>
                  </a:lnTo>
                  <a:lnTo>
                    <a:pt x="961" y="5572"/>
                  </a:lnTo>
                  <a:lnTo>
                    <a:pt x="1202" y="5764"/>
                  </a:lnTo>
                  <a:lnTo>
                    <a:pt x="1442" y="5908"/>
                  </a:lnTo>
                  <a:lnTo>
                    <a:pt x="1682" y="6052"/>
                  </a:lnTo>
                  <a:lnTo>
                    <a:pt x="1970" y="6148"/>
                  </a:lnTo>
                  <a:lnTo>
                    <a:pt x="1970" y="6148"/>
                  </a:lnTo>
                  <a:lnTo>
                    <a:pt x="2258" y="6244"/>
                  </a:lnTo>
                  <a:lnTo>
                    <a:pt x="2546" y="6292"/>
                  </a:lnTo>
                  <a:lnTo>
                    <a:pt x="2834" y="6292"/>
                  </a:lnTo>
                  <a:lnTo>
                    <a:pt x="3123" y="6244"/>
                  </a:lnTo>
                  <a:lnTo>
                    <a:pt x="3411" y="6196"/>
                  </a:lnTo>
                  <a:lnTo>
                    <a:pt x="3651" y="6100"/>
                  </a:lnTo>
                  <a:lnTo>
                    <a:pt x="4179" y="5860"/>
                  </a:lnTo>
                  <a:lnTo>
                    <a:pt x="4659" y="5524"/>
                  </a:lnTo>
                  <a:lnTo>
                    <a:pt x="5092" y="5092"/>
                  </a:lnTo>
                  <a:lnTo>
                    <a:pt x="5428" y="4611"/>
                  </a:lnTo>
                  <a:lnTo>
                    <a:pt x="5572" y="4323"/>
                  </a:lnTo>
                  <a:lnTo>
                    <a:pt x="5668" y="3987"/>
                  </a:lnTo>
                  <a:lnTo>
                    <a:pt x="5668" y="3987"/>
                  </a:lnTo>
                  <a:lnTo>
                    <a:pt x="5764" y="3699"/>
                  </a:lnTo>
                  <a:lnTo>
                    <a:pt x="5812" y="3363"/>
                  </a:lnTo>
                  <a:lnTo>
                    <a:pt x="5812" y="2738"/>
                  </a:lnTo>
                  <a:lnTo>
                    <a:pt x="5716" y="2162"/>
                  </a:lnTo>
                  <a:lnTo>
                    <a:pt x="5524" y="1634"/>
                  </a:lnTo>
                  <a:lnTo>
                    <a:pt x="5236" y="1105"/>
                  </a:lnTo>
                  <a:lnTo>
                    <a:pt x="5044" y="913"/>
                  </a:lnTo>
                  <a:lnTo>
                    <a:pt x="4851" y="721"/>
                  </a:lnTo>
                  <a:lnTo>
                    <a:pt x="4611" y="529"/>
                  </a:lnTo>
                  <a:lnTo>
                    <a:pt x="4371" y="385"/>
                  </a:lnTo>
                  <a:lnTo>
                    <a:pt x="4131" y="241"/>
                  </a:lnTo>
                  <a:lnTo>
                    <a:pt x="3843" y="145"/>
                  </a:lnTo>
                  <a:lnTo>
                    <a:pt x="3843" y="145"/>
                  </a:lnTo>
                  <a:lnTo>
                    <a:pt x="3555" y="49"/>
                  </a:lnTo>
                  <a:lnTo>
                    <a:pt x="3267" y="1"/>
                  </a:lnTo>
                  <a:lnTo>
                    <a:pt x="2979" y="1"/>
                  </a:lnTo>
                  <a:lnTo>
                    <a:pt x="2690" y="49"/>
                  </a:lnTo>
                  <a:lnTo>
                    <a:pt x="2402" y="97"/>
                  </a:lnTo>
                  <a:lnTo>
                    <a:pt x="2114" y="145"/>
                  </a:lnTo>
                  <a:lnTo>
                    <a:pt x="1586" y="385"/>
                  </a:lnTo>
                  <a:lnTo>
                    <a:pt x="1154" y="769"/>
                  </a:lnTo>
                  <a:lnTo>
                    <a:pt x="721" y="1202"/>
                  </a:lnTo>
                  <a:lnTo>
                    <a:pt x="385" y="1682"/>
                  </a:lnTo>
                  <a:lnTo>
                    <a:pt x="241" y="1970"/>
                  </a:lnTo>
                  <a:lnTo>
                    <a:pt x="145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594;p76">
              <a:extLst>
                <a:ext uri="{FF2B5EF4-FFF2-40B4-BE49-F238E27FC236}">
                  <a16:creationId xmlns:a16="http://schemas.microsoft.com/office/drawing/2014/main" id="{2BAD7A15-DE0C-D193-E752-D6B8CCA27E92}"/>
                </a:ext>
              </a:extLst>
            </p:cNvPr>
            <p:cNvSpPr/>
            <p:nvPr/>
          </p:nvSpPr>
          <p:spPr>
            <a:xfrm>
              <a:off x="4063325" y="4097725"/>
              <a:ext cx="38450" cy="88875"/>
            </a:xfrm>
            <a:custGeom>
              <a:avLst/>
              <a:gdLst/>
              <a:ahLst/>
              <a:cxnLst/>
              <a:rect l="l" t="t" r="r" b="b"/>
              <a:pathLst>
                <a:path w="1538" h="3555" extrusionOk="0">
                  <a:moveTo>
                    <a:pt x="1537" y="1"/>
                  </a:moveTo>
                  <a:lnTo>
                    <a:pt x="1297" y="49"/>
                  </a:lnTo>
                  <a:lnTo>
                    <a:pt x="1105" y="145"/>
                  </a:lnTo>
                  <a:lnTo>
                    <a:pt x="865" y="289"/>
                  </a:lnTo>
                  <a:lnTo>
                    <a:pt x="673" y="433"/>
                  </a:lnTo>
                  <a:lnTo>
                    <a:pt x="481" y="625"/>
                  </a:lnTo>
                  <a:lnTo>
                    <a:pt x="337" y="817"/>
                  </a:lnTo>
                  <a:lnTo>
                    <a:pt x="192" y="1057"/>
                  </a:lnTo>
                  <a:lnTo>
                    <a:pt x="96" y="1297"/>
                  </a:lnTo>
                  <a:lnTo>
                    <a:pt x="48" y="1681"/>
                  </a:lnTo>
                  <a:lnTo>
                    <a:pt x="0" y="2018"/>
                  </a:lnTo>
                  <a:lnTo>
                    <a:pt x="48" y="2354"/>
                  </a:lnTo>
                  <a:lnTo>
                    <a:pt x="192" y="2642"/>
                  </a:lnTo>
                  <a:lnTo>
                    <a:pt x="337" y="2930"/>
                  </a:lnTo>
                  <a:lnTo>
                    <a:pt x="529" y="3170"/>
                  </a:lnTo>
                  <a:lnTo>
                    <a:pt x="769" y="3410"/>
                  </a:lnTo>
                  <a:lnTo>
                    <a:pt x="1057" y="3554"/>
                  </a:lnTo>
                  <a:lnTo>
                    <a:pt x="1153" y="3170"/>
                  </a:lnTo>
                  <a:lnTo>
                    <a:pt x="1537" y="1970"/>
                  </a:lnTo>
                  <a:lnTo>
                    <a:pt x="1537" y="1922"/>
                  </a:lnTo>
                  <a:lnTo>
                    <a:pt x="1393" y="2210"/>
                  </a:lnTo>
                  <a:lnTo>
                    <a:pt x="1441" y="1105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595;p76">
              <a:extLst>
                <a:ext uri="{FF2B5EF4-FFF2-40B4-BE49-F238E27FC236}">
                  <a16:creationId xmlns:a16="http://schemas.microsoft.com/office/drawing/2014/main" id="{461F5423-7FF1-DCC2-4229-FA37E9175539}"/>
                </a:ext>
              </a:extLst>
            </p:cNvPr>
            <p:cNvSpPr/>
            <p:nvPr/>
          </p:nvSpPr>
          <p:spPr>
            <a:xfrm>
              <a:off x="4063325" y="4097725"/>
              <a:ext cx="38450" cy="88875"/>
            </a:xfrm>
            <a:custGeom>
              <a:avLst/>
              <a:gdLst/>
              <a:ahLst/>
              <a:cxnLst/>
              <a:rect l="l" t="t" r="r" b="b"/>
              <a:pathLst>
                <a:path w="1538" h="3555" fill="none" extrusionOk="0">
                  <a:moveTo>
                    <a:pt x="1537" y="1"/>
                  </a:moveTo>
                  <a:lnTo>
                    <a:pt x="1537" y="1"/>
                  </a:lnTo>
                  <a:lnTo>
                    <a:pt x="1297" y="49"/>
                  </a:lnTo>
                  <a:lnTo>
                    <a:pt x="1105" y="145"/>
                  </a:lnTo>
                  <a:lnTo>
                    <a:pt x="865" y="289"/>
                  </a:lnTo>
                  <a:lnTo>
                    <a:pt x="673" y="433"/>
                  </a:lnTo>
                  <a:lnTo>
                    <a:pt x="481" y="625"/>
                  </a:lnTo>
                  <a:lnTo>
                    <a:pt x="337" y="817"/>
                  </a:lnTo>
                  <a:lnTo>
                    <a:pt x="192" y="1057"/>
                  </a:lnTo>
                  <a:lnTo>
                    <a:pt x="96" y="1297"/>
                  </a:lnTo>
                  <a:lnTo>
                    <a:pt x="96" y="1297"/>
                  </a:lnTo>
                  <a:lnTo>
                    <a:pt x="48" y="1681"/>
                  </a:lnTo>
                  <a:lnTo>
                    <a:pt x="0" y="2018"/>
                  </a:lnTo>
                  <a:lnTo>
                    <a:pt x="48" y="2354"/>
                  </a:lnTo>
                  <a:lnTo>
                    <a:pt x="192" y="2642"/>
                  </a:lnTo>
                  <a:lnTo>
                    <a:pt x="337" y="2930"/>
                  </a:lnTo>
                  <a:lnTo>
                    <a:pt x="529" y="3170"/>
                  </a:lnTo>
                  <a:lnTo>
                    <a:pt x="769" y="3410"/>
                  </a:lnTo>
                  <a:lnTo>
                    <a:pt x="1057" y="3554"/>
                  </a:lnTo>
                  <a:lnTo>
                    <a:pt x="1057" y="3554"/>
                  </a:lnTo>
                  <a:lnTo>
                    <a:pt x="1153" y="3170"/>
                  </a:lnTo>
                  <a:lnTo>
                    <a:pt x="1537" y="1970"/>
                  </a:lnTo>
                  <a:lnTo>
                    <a:pt x="1537" y="1970"/>
                  </a:lnTo>
                  <a:lnTo>
                    <a:pt x="1537" y="1922"/>
                  </a:lnTo>
                  <a:lnTo>
                    <a:pt x="1537" y="1922"/>
                  </a:lnTo>
                  <a:lnTo>
                    <a:pt x="1393" y="2210"/>
                  </a:lnTo>
                  <a:lnTo>
                    <a:pt x="1393" y="2210"/>
                  </a:lnTo>
                  <a:lnTo>
                    <a:pt x="1441" y="1105"/>
                  </a:lnTo>
                  <a:lnTo>
                    <a:pt x="1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596;p76">
              <a:extLst>
                <a:ext uri="{FF2B5EF4-FFF2-40B4-BE49-F238E27FC236}">
                  <a16:creationId xmlns:a16="http://schemas.microsoft.com/office/drawing/2014/main" id="{585A8DBE-6A23-CA8E-612A-D7FE646DBE2E}"/>
                </a:ext>
              </a:extLst>
            </p:cNvPr>
            <p:cNvSpPr/>
            <p:nvPr/>
          </p:nvSpPr>
          <p:spPr>
            <a:xfrm>
              <a:off x="4083725" y="3993275"/>
              <a:ext cx="480275" cy="458650"/>
            </a:xfrm>
            <a:custGeom>
              <a:avLst/>
              <a:gdLst/>
              <a:ahLst/>
              <a:cxnLst/>
              <a:rect l="l" t="t" r="r" b="b"/>
              <a:pathLst>
                <a:path w="19211" h="18346" extrusionOk="0">
                  <a:moveTo>
                    <a:pt x="8213" y="0"/>
                  </a:moveTo>
                  <a:lnTo>
                    <a:pt x="7445" y="96"/>
                  </a:lnTo>
                  <a:lnTo>
                    <a:pt x="6724" y="240"/>
                  </a:lnTo>
                  <a:lnTo>
                    <a:pt x="6004" y="481"/>
                  </a:lnTo>
                  <a:lnTo>
                    <a:pt x="5284" y="817"/>
                  </a:lnTo>
                  <a:lnTo>
                    <a:pt x="4563" y="1201"/>
                  </a:lnTo>
                  <a:lnTo>
                    <a:pt x="3939" y="1633"/>
                  </a:lnTo>
                  <a:lnTo>
                    <a:pt x="3314" y="2161"/>
                  </a:lnTo>
                  <a:lnTo>
                    <a:pt x="2738" y="2738"/>
                  </a:lnTo>
                  <a:lnTo>
                    <a:pt x="2210" y="3314"/>
                  </a:lnTo>
                  <a:lnTo>
                    <a:pt x="1778" y="3986"/>
                  </a:lnTo>
                  <a:lnTo>
                    <a:pt x="1345" y="4659"/>
                  </a:lnTo>
                  <a:lnTo>
                    <a:pt x="1009" y="5379"/>
                  </a:lnTo>
                  <a:lnTo>
                    <a:pt x="721" y="6148"/>
                  </a:lnTo>
                  <a:lnTo>
                    <a:pt x="337" y="7348"/>
                  </a:lnTo>
                  <a:lnTo>
                    <a:pt x="145" y="8117"/>
                  </a:lnTo>
                  <a:lnTo>
                    <a:pt x="49" y="8885"/>
                  </a:lnTo>
                  <a:lnTo>
                    <a:pt x="1" y="9653"/>
                  </a:lnTo>
                  <a:lnTo>
                    <a:pt x="49" y="10374"/>
                  </a:lnTo>
                  <a:lnTo>
                    <a:pt x="145" y="11142"/>
                  </a:lnTo>
                  <a:lnTo>
                    <a:pt x="337" y="11863"/>
                  </a:lnTo>
                  <a:lnTo>
                    <a:pt x="577" y="12535"/>
                  </a:lnTo>
                  <a:lnTo>
                    <a:pt x="913" y="13207"/>
                  </a:lnTo>
                  <a:lnTo>
                    <a:pt x="1297" y="13832"/>
                  </a:lnTo>
                  <a:lnTo>
                    <a:pt x="1730" y="14456"/>
                  </a:lnTo>
                  <a:lnTo>
                    <a:pt x="2210" y="15032"/>
                  </a:lnTo>
                  <a:lnTo>
                    <a:pt x="2738" y="15512"/>
                  </a:lnTo>
                  <a:lnTo>
                    <a:pt x="3363" y="15993"/>
                  </a:lnTo>
                  <a:lnTo>
                    <a:pt x="3987" y="16377"/>
                  </a:lnTo>
                  <a:lnTo>
                    <a:pt x="4707" y="16713"/>
                  </a:lnTo>
                  <a:lnTo>
                    <a:pt x="5428" y="17001"/>
                  </a:lnTo>
                  <a:lnTo>
                    <a:pt x="8597" y="17962"/>
                  </a:lnTo>
                  <a:lnTo>
                    <a:pt x="9366" y="18154"/>
                  </a:lnTo>
                  <a:lnTo>
                    <a:pt x="10182" y="18298"/>
                  </a:lnTo>
                  <a:lnTo>
                    <a:pt x="10999" y="18346"/>
                  </a:lnTo>
                  <a:lnTo>
                    <a:pt x="11815" y="18346"/>
                  </a:lnTo>
                  <a:lnTo>
                    <a:pt x="12631" y="18250"/>
                  </a:lnTo>
                  <a:lnTo>
                    <a:pt x="13448" y="18106"/>
                  </a:lnTo>
                  <a:lnTo>
                    <a:pt x="14216" y="17914"/>
                  </a:lnTo>
                  <a:lnTo>
                    <a:pt x="14985" y="17626"/>
                  </a:lnTo>
                  <a:lnTo>
                    <a:pt x="15657" y="17289"/>
                  </a:lnTo>
                  <a:lnTo>
                    <a:pt x="16281" y="16857"/>
                  </a:lnTo>
                  <a:lnTo>
                    <a:pt x="16858" y="16329"/>
                  </a:lnTo>
                  <a:lnTo>
                    <a:pt x="17338" y="15801"/>
                  </a:lnTo>
                  <a:lnTo>
                    <a:pt x="17530" y="15464"/>
                  </a:lnTo>
                  <a:lnTo>
                    <a:pt x="17722" y="15176"/>
                  </a:lnTo>
                  <a:lnTo>
                    <a:pt x="17866" y="14840"/>
                  </a:lnTo>
                  <a:lnTo>
                    <a:pt x="18010" y="14456"/>
                  </a:lnTo>
                  <a:lnTo>
                    <a:pt x="18106" y="14120"/>
                  </a:lnTo>
                  <a:lnTo>
                    <a:pt x="18202" y="13688"/>
                  </a:lnTo>
                  <a:lnTo>
                    <a:pt x="18202" y="13303"/>
                  </a:lnTo>
                  <a:lnTo>
                    <a:pt x="18250" y="12871"/>
                  </a:lnTo>
                  <a:lnTo>
                    <a:pt x="18635" y="11670"/>
                  </a:lnTo>
                  <a:lnTo>
                    <a:pt x="18827" y="10902"/>
                  </a:lnTo>
                  <a:lnTo>
                    <a:pt x="19019" y="10134"/>
                  </a:lnTo>
                  <a:lnTo>
                    <a:pt x="19115" y="9317"/>
                  </a:lnTo>
                  <a:lnTo>
                    <a:pt x="19211" y="8549"/>
                  </a:lnTo>
                  <a:lnTo>
                    <a:pt x="19211" y="7780"/>
                  </a:lnTo>
                  <a:lnTo>
                    <a:pt x="19163" y="7012"/>
                  </a:lnTo>
                  <a:lnTo>
                    <a:pt x="19019" y="6244"/>
                  </a:lnTo>
                  <a:lnTo>
                    <a:pt x="18875" y="5571"/>
                  </a:lnTo>
                  <a:lnTo>
                    <a:pt x="18587" y="4899"/>
                  </a:lnTo>
                  <a:lnTo>
                    <a:pt x="18250" y="4227"/>
                  </a:lnTo>
                  <a:lnTo>
                    <a:pt x="17866" y="3650"/>
                  </a:lnTo>
                  <a:lnTo>
                    <a:pt x="17338" y="3122"/>
                  </a:lnTo>
                  <a:lnTo>
                    <a:pt x="16762" y="2690"/>
                  </a:lnTo>
                  <a:lnTo>
                    <a:pt x="16041" y="2258"/>
                  </a:lnTo>
                  <a:lnTo>
                    <a:pt x="15273" y="1969"/>
                  </a:lnTo>
                  <a:lnTo>
                    <a:pt x="14360" y="1729"/>
                  </a:lnTo>
                  <a:lnTo>
                    <a:pt x="10518" y="288"/>
                  </a:lnTo>
                  <a:lnTo>
                    <a:pt x="9750" y="96"/>
                  </a:lnTo>
                  <a:lnTo>
                    <a:pt x="898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597;p76">
              <a:extLst>
                <a:ext uri="{FF2B5EF4-FFF2-40B4-BE49-F238E27FC236}">
                  <a16:creationId xmlns:a16="http://schemas.microsoft.com/office/drawing/2014/main" id="{8E888C46-0BDB-9369-0345-C67769924544}"/>
                </a:ext>
              </a:extLst>
            </p:cNvPr>
            <p:cNvSpPr/>
            <p:nvPr/>
          </p:nvSpPr>
          <p:spPr>
            <a:xfrm>
              <a:off x="4083725" y="3993275"/>
              <a:ext cx="480275" cy="458650"/>
            </a:xfrm>
            <a:custGeom>
              <a:avLst/>
              <a:gdLst/>
              <a:ahLst/>
              <a:cxnLst/>
              <a:rect l="l" t="t" r="r" b="b"/>
              <a:pathLst>
                <a:path w="19211" h="18346" fill="none" extrusionOk="0">
                  <a:moveTo>
                    <a:pt x="10518" y="288"/>
                  </a:moveTo>
                  <a:lnTo>
                    <a:pt x="14360" y="1729"/>
                  </a:lnTo>
                  <a:lnTo>
                    <a:pt x="14360" y="1729"/>
                  </a:lnTo>
                  <a:lnTo>
                    <a:pt x="15273" y="1969"/>
                  </a:lnTo>
                  <a:lnTo>
                    <a:pt x="16041" y="2258"/>
                  </a:lnTo>
                  <a:lnTo>
                    <a:pt x="16762" y="2690"/>
                  </a:lnTo>
                  <a:lnTo>
                    <a:pt x="17338" y="3122"/>
                  </a:lnTo>
                  <a:lnTo>
                    <a:pt x="17866" y="3650"/>
                  </a:lnTo>
                  <a:lnTo>
                    <a:pt x="18250" y="4227"/>
                  </a:lnTo>
                  <a:lnTo>
                    <a:pt x="18587" y="4899"/>
                  </a:lnTo>
                  <a:lnTo>
                    <a:pt x="18875" y="5571"/>
                  </a:lnTo>
                  <a:lnTo>
                    <a:pt x="19019" y="6244"/>
                  </a:lnTo>
                  <a:lnTo>
                    <a:pt x="19163" y="7012"/>
                  </a:lnTo>
                  <a:lnTo>
                    <a:pt x="19211" y="7780"/>
                  </a:lnTo>
                  <a:lnTo>
                    <a:pt x="19211" y="8549"/>
                  </a:lnTo>
                  <a:lnTo>
                    <a:pt x="19115" y="9317"/>
                  </a:lnTo>
                  <a:lnTo>
                    <a:pt x="19019" y="10134"/>
                  </a:lnTo>
                  <a:lnTo>
                    <a:pt x="18827" y="10902"/>
                  </a:lnTo>
                  <a:lnTo>
                    <a:pt x="18635" y="11670"/>
                  </a:lnTo>
                  <a:lnTo>
                    <a:pt x="18250" y="12871"/>
                  </a:lnTo>
                  <a:lnTo>
                    <a:pt x="18250" y="12871"/>
                  </a:lnTo>
                  <a:lnTo>
                    <a:pt x="18202" y="13303"/>
                  </a:lnTo>
                  <a:lnTo>
                    <a:pt x="18202" y="13688"/>
                  </a:lnTo>
                  <a:lnTo>
                    <a:pt x="18106" y="14120"/>
                  </a:lnTo>
                  <a:lnTo>
                    <a:pt x="18010" y="14456"/>
                  </a:lnTo>
                  <a:lnTo>
                    <a:pt x="17866" y="14840"/>
                  </a:lnTo>
                  <a:lnTo>
                    <a:pt x="17722" y="15176"/>
                  </a:lnTo>
                  <a:lnTo>
                    <a:pt x="17530" y="15464"/>
                  </a:lnTo>
                  <a:lnTo>
                    <a:pt x="17338" y="15801"/>
                  </a:lnTo>
                  <a:lnTo>
                    <a:pt x="16858" y="16329"/>
                  </a:lnTo>
                  <a:lnTo>
                    <a:pt x="16281" y="16857"/>
                  </a:lnTo>
                  <a:lnTo>
                    <a:pt x="15657" y="17289"/>
                  </a:lnTo>
                  <a:lnTo>
                    <a:pt x="14985" y="17626"/>
                  </a:lnTo>
                  <a:lnTo>
                    <a:pt x="14216" y="17914"/>
                  </a:lnTo>
                  <a:lnTo>
                    <a:pt x="13448" y="18106"/>
                  </a:lnTo>
                  <a:lnTo>
                    <a:pt x="12631" y="18250"/>
                  </a:lnTo>
                  <a:lnTo>
                    <a:pt x="11815" y="18346"/>
                  </a:lnTo>
                  <a:lnTo>
                    <a:pt x="10999" y="18346"/>
                  </a:lnTo>
                  <a:lnTo>
                    <a:pt x="10182" y="18298"/>
                  </a:lnTo>
                  <a:lnTo>
                    <a:pt x="9366" y="18154"/>
                  </a:lnTo>
                  <a:lnTo>
                    <a:pt x="8597" y="17962"/>
                  </a:lnTo>
                  <a:lnTo>
                    <a:pt x="5428" y="17001"/>
                  </a:lnTo>
                  <a:lnTo>
                    <a:pt x="5428" y="17001"/>
                  </a:lnTo>
                  <a:lnTo>
                    <a:pt x="4707" y="16713"/>
                  </a:lnTo>
                  <a:lnTo>
                    <a:pt x="3987" y="16377"/>
                  </a:lnTo>
                  <a:lnTo>
                    <a:pt x="3363" y="15993"/>
                  </a:lnTo>
                  <a:lnTo>
                    <a:pt x="2738" y="15512"/>
                  </a:lnTo>
                  <a:lnTo>
                    <a:pt x="2210" y="15032"/>
                  </a:lnTo>
                  <a:lnTo>
                    <a:pt x="1730" y="14456"/>
                  </a:lnTo>
                  <a:lnTo>
                    <a:pt x="1297" y="13832"/>
                  </a:lnTo>
                  <a:lnTo>
                    <a:pt x="913" y="13207"/>
                  </a:lnTo>
                  <a:lnTo>
                    <a:pt x="577" y="12535"/>
                  </a:lnTo>
                  <a:lnTo>
                    <a:pt x="337" y="11863"/>
                  </a:lnTo>
                  <a:lnTo>
                    <a:pt x="145" y="11142"/>
                  </a:lnTo>
                  <a:lnTo>
                    <a:pt x="49" y="10374"/>
                  </a:lnTo>
                  <a:lnTo>
                    <a:pt x="1" y="9653"/>
                  </a:lnTo>
                  <a:lnTo>
                    <a:pt x="49" y="8885"/>
                  </a:lnTo>
                  <a:lnTo>
                    <a:pt x="145" y="8117"/>
                  </a:lnTo>
                  <a:lnTo>
                    <a:pt x="337" y="7348"/>
                  </a:lnTo>
                  <a:lnTo>
                    <a:pt x="721" y="6148"/>
                  </a:lnTo>
                  <a:lnTo>
                    <a:pt x="721" y="6148"/>
                  </a:lnTo>
                  <a:lnTo>
                    <a:pt x="1009" y="5379"/>
                  </a:lnTo>
                  <a:lnTo>
                    <a:pt x="1345" y="4659"/>
                  </a:lnTo>
                  <a:lnTo>
                    <a:pt x="1778" y="3986"/>
                  </a:lnTo>
                  <a:lnTo>
                    <a:pt x="2210" y="3314"/>
                  </a:lnTo>
                  <a:lnTo>
                    <a:pt x="2738" y="2738"/>
                  </a:lnTo>
                  <a:lnTo>
                    <a:pt x="3314" y="2161"/>
                  </a:lnTo>
                  <a:lnTo>
                    <a:pt x="3939" y="1633"/>
                  </a:lnTo>
                  <a:lnTo>
                    <a:pt x="4563" y="1201"/>
                  </a:lnTo>
                  <a:lnTo>
                    <a:pt x="5284" y="817"/>
                  </a:lnTo>
                  <a:lnTo>
                    <a:pt x="6004" y="481"/>
                  </a:lnTo>
                  <a:lnTo>
                    <a:pt x="6724" y="240"/>
                  </a:lnTo>
                  <a:lnTo>
                    <a:pt x="7445" y="96"/>
                  </a:lnTo>
                  <a:lnTo>
                    <a:pt x="8213" y="0"/>
                  </a:lnTo>
                  <a:lnTo>
                    <a:pt x="8981" y="0"/>
                  </a:lnTo>
                  <a:lnTo>
                    <a:pt x="9750" y="96"/>
                  </a:lnTo>
                  <a:lnTo>
                    <a:pt x="10518" y="2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598;p76">
              <a:extLst>
                <a:ext uri="{FF2B5EF4-FFF2-40B4-BE49-F238E27FC236}">
                  <a16:creationId xmlns:a16="http://schemas.microsoft.com/office/drawing/2014/main" id="{69AADFEA-2A66-747D-3667-BBBF13B6336E}"/>
                </a:ext>
              </a:extLst>
            </p:cNvPr>
            <p:cNvSpPr/>
            <p:nvPr/>
          </p:nvSpPr>
          <p:spPr>
            <a:xfrm>
              <a:off x="4184575" y="4140950"/>
              <a:ext cx="99675" cy="80475"/>
            </a:xfrm>
            <a:custGeom>
              <a:avLst/>
              <a:gdLst/>
              <a:ahLst/>
              <a:cxnLst/>
              <a:rect l="l" t="t" r="r" b="b"/>
              <a:pathLst>
                <a:path w="3987" h="3219" extrusionOk="0">
                  <a:moveTo>
                    <a:pt x="1730" y="0"/>
                  </a:moveTo>
                  <a:lnTo>
                    <a:pt x="1442" y="96"/>
                  </a:lnTo>
                  <a:lnTo>
                    <a:pt x="1153" y="193"/>
                  </a:lnTo>
                  <a:lnTo>
                    <a:pt x="865" y="337"/>
                  </a:lnTo>
                  <a:lnTo>
                    <a:pt x="673" y="529"/>
                  </a:lnTo>
                  <a:lnTo>
                    <a:pt x="481" y="769"/>
                  </a:lnTo>
                  <a:lnTo>
                    <a:pt x="337" y="1057"/>
                  </a:lnTo>
                  <a:lnTo>
                    <a:pt x="241" y="1345"/>
                  </a:lnTo>
                  <a:lnTo>
                    <a:pt x="1" y="2210"/>
                  </a:lnTo>
                  <a:lnTo>
                    <a:pt x="1" y="2258"/>
                  </a:lnTo>
                  <a:lnTo>
                    <a:pt x="49" y="2306"/>
                  </a:lnTo>
                  <a:lnTo>
                    <a:pt x="145" y="2306"/>
                  </a:lnTo>
                  <a:lnTo>
                    <a:pt x="193" y="2258"/>
                  </a:lnTo>
                  <a:lnTo>
                    <a:pt x="385" y="1393"/>
                  </a:lnTo>
                  <a:lnTo>
                    <a:pt x="481" y="1105"/>
                  </a:lnTo>
                  <a:lnTo>
                    <a:pt x="625" y="865"/>
                  </a:lnTo>
                  <a:lnTo>
                    <a:pt x="817" y="673"/>
                  </a:lnTo>
                  <a:lnTo>
                    <a:pt x="1009" y="481"/>
                  </a:lnTo>
                  <a:lnTo>
                    <a:pt x="1250" y="385"/>
                  </a:lnTo>
                  <a:lnTo>
                    <a:pt x="1490" y="241"/>
                  </a:lnTo>
                  <a:lnTo>
                    <a:pt x="1730" y="193"/>
                  </a:lnTo>
                  <a:lnTo>
                    <a:pt x="2258" y="193"/>
                  </a:lnTo>
                  <a:lnTo>
                    <a:pt x="2498" y="241"/>
                  </a:lnTo>
                  <a:lnTo>
                    <a:pt x="2786" y="337"/>
                  </a:lnTo>
                  <a:lnTo>
                    <a:pt x="3026" y="481"/>
                  </a:lnTo>
                  <a:lnTo>
                    <a:pt x="3267" y="625"/>
                  </a:lnTo>
                  <a:lnTo>
                    <a:pt x="3459" y="865"/>
                  </a:lnTo>
                  <a:lnTo>
                    <a:pt x="3603" y="1057"/>
                  </a:lnTo>
                  <a:lnTo>
                    <a:pt x="3699" y="1297"/>
                  </a:lnTo>
                  <a:lnTo>
                    <a:pt x="3795" y="1585"/>
                  </a:lnTo>
                  <a:lnTo>
                    <a:pt x="3795" y="1873"/>
                  </a:lnTo>
                  <a:lnTo>
                    <a:pt x="3747" y="2210"/>
                  </a:lnTo>
                  <a:lnTo>
                    <a:pt x="3507" y="3122"/>
                  </a:lnTo>
                  <a:lnTo>
                    <a:pt x="3555" y="3170"/>
                  </a:lnTo>
                  <a:lnTo>
                    <a:pt x="3603" y="3218"/>
                  </a:lnTo>
                  <a:lnTo>
                    <a:pt x="3651" y="3218"/>
                  </a:lnTo>
                  <a:lnTo>
                    <a:pt x="3699" y="3170"/>
                  </a:lnTo>
                  <a:lnTo>
                    <a:pt x="3939" y="2258"/>
                  </a:lnTo>
                  <a:lnTo>
                    <a:pt x="3987" y="1873"/>
                  </a:lnTo>
                  <a:lnTo>
                    <a:pt x="3987" y="1537"/>
                  </a:lnTo>
                  <a:lnTo>
                    <a:pt x="3891" y="1249"/>
                  </a:lnTo>
                  <a:lnTo>
                    <a:pt x="3747" y="961"/>
                  </a:lnTo>
                  <a:lnTo>
                    <a:pt x="3603" y="721"/>
                  </a:lnTo>
                  <a:lnTo>
                    <a:pt x="3363" y="481"/>
                  </a:lnTo>
                  <a:lnTo>
                    <a:pt x="3123" y="289"/>
                  </a:lnTo>
                  <a:lnTo>
                    <a:pt x="2834" y="145"/>
                  </a:lnTo>
                  <a:lnTo>
                    <a:pt x="2546" y="48"/>
                  </a:lnTo>
                  <a:lnTo>
                    <a:pt x="2258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599;p76">
              <a:extLst>
                <a:ext uri="{FF2B5EF4-FFF2-40B4-BE49-F238E27FC236}">
                  <a16:creationId xmlns:a16="http://schemas.microsoft.com/office/drawing/2014/main" id="{325A9BC8-8C4E-17E8-F3FD-75AA7BE74B73}"/>
                </a:ext>
              </a:extLst>
            </p:cNvPr>
            <p:cNvSpPr/>
            <p:nvPr/>
          </p:nvSpPr>
          <p:spPr>
            <a:xfrm>
              <a:off x="4275825" y="4244200"/>
              <a:ext cx="68475" cy="30050"/>
            </a:xfrm>
            <a:custGeom>
              <a:avLst/>
              <a:gdLst/>
              <a:ahLst/>
              <a:cxnLst/>
              <a:rect l="l" t="t" r="r" b="b"/>
              <a:pathLst>
                <a:path w="2739" h="1202" extrusionOk="0">
                  <a:moveTo>
                    <a:pt x="49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193" y="145"/>
                  </a:lnTo>
                  <a:lnTo>
                    <a:pt x="193" y="241"/>
                  </a:lnTo>
                  <a:lnTo>
                    <a:pt x="241" y="385"/>
                  </a:lnTo>
                  <a:lnTo>
                    <a:pt x="337" y="625"/>
                  </a:lnTo>
                  <a:lnTo>
                    <a:pt x="529" y="769"/>
                  </a:lnTo>
                  <a:lnTo>
                    <a:pt x="721" y="913"/>
                  </a:lnTo>
                  <a:lnTo>
                    <a:pt x="961" y="1057"/>
                  </a:lnTo>
                  <a:lnTo>
                    <a:pt x="1153" y="1105"/>
                  </a:lnTo>
                  <a:lnTo>
                    <a:pt x="1394" y="1153"/>
                  </a:lnTo>
                  <a:lnTo>
                    <a:pt x="1634" y="1201"/>
                  </a:lnTo>
                  <a:lnTo>
                    <a:pt x="1874" y="1201"/>
                  </a:lnTo>
                  <a:lnTo>
                    <a:pt x="2114" y="1153"/>
                  </a:lnTo>
                  <a:lnTo>
                    <a:pt x="2306" y="1105"/>
                  </a:lnTo>
                  <a:lnTo>
                    <a:pt x="2546" y="1009"/>
                  </a:lnTo>
                  <a:lnTo>
                    <a:pt x="2738" y="865"/>
                  </a:lnTo>
                  <a:lnTo>
                    <a:pt x="2738" y="817"/>
                  </a:lnTo>
                  <a:lnTo>
                    <a:pt x="2690" y="817"/>
                  </a:lnTo>
                  <a:lnTo>
                    <a:pt x="2354" y="961"/>
                  </a:lnTo>
                  <a:lnTo>
                    <a:pt x="2018" y="1057"/>
                  </a:lnTo>
                  <a:lnTo>
                    <a:pt x="1634" y="1105"/>
                  </a:lnTo>
                  <a:lnTo>
                    <a:pt x="1297" y="1057"/>
                  </a:lnTo>
                  <a:lnTo>
                    <a:pt x="961" y="913"/>
                  </a:lnTo>
                  <a:lnTo>
                    <a:pt x="673" y="721"/>
                  </a:lnTo>
                  <a:lnTo>
                    <a:pt x="481" y="577"/>
                  </a:lnTo>
                  <a:lnTo>
                    <a:pt x="385" y="433"/>
                  </a:lnTo>
                  <a:lnTo>
                    <a:pt x="289" y="337"/>
                  </a:lnTo>
                  <a:lnTo>
                    <a:pt x="289" y="241"/>
                  </a:lnTo>
                  <a:lnTo>
                    <a:pt x="333" y="153"/>
                  </a:lnTo>
                  <a:lnTo>
                    <a:pt x="333" y="153"/>
                  </a:lnTo>
                  <a:lnTo>
                    <a:pt x="529" y="193"/>
                  </a:lnTo>
                  <a:lnTo>
                    <a:pt x="577" y="193"/>
                  </a:lnTo>
                  <a:lnTo>
                    <a:pt x="577" y="14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00;p76">
              <a:extLst>
                <a:ext uri="{FF2B5EF4-FFF2-40B4-BE49-F238E27FC236}">
                  <a16:creationId xmlns:a16="http://schemas.microsoft.com/office/drawing/2014/main" id="{6A7EE99E-D44A-6E07-221F-A0E99B11ED40}"/>
                </a:ext>
              </a:extLst>
            </p:cNvPr>
            <p:cNvSpPr/>
            <p:nvPr/>
          </p:nvSpPr>
          <p:spPr>
            <a:xfrm>
              <a:off x="4340675" y="4262200"/>
              <a:ext cx="8425" cy="9650"/>
            </a:xfrm>
            <a:custGeom>
              <a:avLst/>
              <a:gdLst/>
              <a:ahLst/>
              <a:cxnLst/>
              <a:rect l="l" t="t" r="r" b="b"/>
              <a:pathLst>
                <a:path w="337" h="386" extrusionOk="0">
                  <a:moveTo>
                    <a:pt x="0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48" y="145"/>
                  </a:lnTo>
                  <a:lnTo>
                    <a:pt x="96" y="145"/>
                  </a:lnTo>
                  <a:lnTo>
                    <a:pt x="96" y="193"/>
                  </a:lnTo>
                  <a:lnTo>
                    <a:pt x="144" y="193"/>
                  </a:lnTo>
                  <a:lnTo>
                    <a:pt x="144" y="241"/>
                  </a:lnTo>
                  <a:lnTo>
                    <a:pt x="192" y="241"/>
                  </a:lnTo>
                  <a:lnTo>
                    <a:pt x="192" y="289"/>
                  </a:lnTo>
                  <a:lnTo>
                    <a:pt x="240" y="337"/>
                  </a:lnTo>
                  <a:lnTo>
                    <a:pt x="240" y="385"/>
                  </a:lnTo>
                  <a:lnTo>
                    <a:pt x="288" y="385"/>
                  </a:lnTo>
                  <a:lnTo>
                    <a:pt x="336" y="337"/>
                  </a:lnTo>
                  <a:lnTo>
                    <a:pt x="288" y="241"/>
                  </a:lnTo>
                  <a:lnTo>
                    <a:pt x="288" y="193"/>
                  </a:lnTo>
                  <a:lnTo>
                    <a:pt x="240" y="145"/>
                  </a:lnTo>
                  <a:lnTo>
                    <a:pt x="240" y="97"/>
                  </a:lnTo>
                  <a:lnTo>
                    <a:pt x="192" y="97"/>
                  </a:lnTo>
                  <a:lnTo>
                    <a:pt x="192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01;p76">
              <a:extLst>
                <a:ext uri="{FF2B5EF4-FFF2-40B4-BE49-F238E27FC236}">
                  <a16:creationId xmlns:a16="http://schemas.microsoft.com/office/drawing/2014/main" id="{C98C9DDF-5531-8589-B7E7-EBEFC29ACE39}"/>
                </a:ext>
              </a:extLst>
            </p:cNvPr>
            <p:cNvSpPr/>
            <p:nvPr/>
          </p:nvSpPr>
          <p:spPr>
            <a:xfrm>
              <a:off x="4369475" y="4196175"/>
              <a:ext cx="98475" cy="79275"/>
            </a:xfrm>
            <a:custGeom>
              <a:avLst/>
              <a:gdLst/>
              <a:ahLst/>
              <a:cxnLst/>
              <a:rect l="l" t="t" r="r" b="b"/>
              <a:pathLst>
                <a:path w="3939" h="3171" extrusionOk="0">
                  <a:moveTo>
                    <a:pt x="1682" y="1"/>
                  </a:moveTo>
                  <a:lnTo>
                    <a:pt x="1345" y="97"/>
                  </a:lnTo>
                  <a:lnTo>
                    <a:pt x="1057" y="193"/>
                  </a:lnTo>
                  <a:lnTo>
                    <a:pt x="817" y="385"/>
                  </a:lnTo>
                  <a:lnTo>
                    <a:pt x="577" y="577"/>
                  </a:lnTo>
                  <a:lnTo>
                    <a:pt x="385" y="817"/>
                  </a:lnTo>
                  <a:lnTo>
                    <a:pt x="241" y="1105"/>
                  </a:lnTo>
                  <a:lnTo>
                    <a:pt x="145" y="1441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45" y="2402"/>
                  </a:lnTo>
                  <a:lnTo>
                    <a:pt x="193" y="2354"/>
                  </a:lnTo>
                  <a:lnTo>
                    <a:pt x="337" y="1441"/>
                  </a:lnTo>
                  <a:lnTo>
                    <a:pt x="433" y="1201"/>
                  </a:lnTo>
                  <a:lnTo>
                    <a:pt x="577" y="961"/>
                  </a:lnTo>
                  <a:lnTo>
                    <a:pt x="721" y="721"/>
                  </a:lnTo>
                  <a:lnTo>
                    <a:pt x="913" y="529"/>
                  </a:lnTo>
                  <a:lnTo>
                    <a:pt x="1153" y="385"/>
                  </a:lnTo>
                  <a:lnTo>
                    <a:pt x="1442" y="289"/>
                  </a:lnTo>
                  <a:lnTo>
                    <a:pt x="1730" y="193"/>
                  </a:lnTo>
                  <a:lnTo>
                    <a:pt x="2354" y="193"/>
                  </a:lnTo>
                  <a:lnTo>
                    <a:pt x="2642" y="289"/>
                  </a:lnTo>
                  <a:lnTo>
                    <a:pt x="2930" y="433"/>
                  </a:lnTo>
                  <a:lnTo>
                    <a:pt x="3170" y="625"/>
                  </a:lnTo>
                  <a:lnTo>
                    <a:pt x="3363" y="817"/>
                  </a:lnTo>
                  <a:lnTo>
                    <a:pt x="3555" y="1057"/>
                  </a:lnTo>
                  <a:lnTo>
                    <a:pt x="3651" y="1297"/>
                  </a:lnTo>
                  <a:lnTo>
                    <a:pt x="3747" y="1585"/>
                  </a:lnTo>
                  <a:lnTo>
                    <a:pt x="3747" y="1826"/>
                  </a:lnTo>
                  <a:lnTo>
                    <a:pt x="3747" y="2162"/>
                  </a:lnTo>
                  <a:lnTo>
                    <a:pt x="3555" y="3026"/>
                  </a:lnTo>
                  <a:lnTo>
                    <a:pt x="3555" y="3122"/>
                  </a:lnTo>
                  <a:lnTo>
                    <a:pt x="3651" y="3170"/>
                  </a:lnTo>
                  <a:lnTo>
                    <a:pt x="3699" y="3122"/>
                  </a:lnTo>
                  <a:lnTo>
                    <a:pt x="3747" y="3074"/>
                  </a:lnTo>
                  <a:lnTo>
                    <a:pt x="3939" y="2210"/>
                  </a:lnTo>
                  <a:lnTo>
                    <a:pt x="3939" y="1826"/>
                  </a:lnTo>
                  <a:lnTo>
                    <a:pt x="3939" y="1537"/>
                  </a:lnTo>
                  <a:lnTo>
                    <a:pt x="3843" y="1201"/>
                  </a:lnTo>
                  <a:lnTo>
                    <a:pt x="3699" y="961"/>
                  </a:lnTo>
                  <a:lnTo>
                    <a:pt x="3507" y="673"/>
                  </a:lnTo>
                  <a:lnTo>
                    <a:pt x="3314" y="433"/>
                  </a:lnTo>
                  <a:lnTo>
                    <a:pt x="3026" y="289"/>
                  </a:lnTo>
                  <a:lnTo>
                    <a:pt x="2738" y="145"/>
                  </a:lnTo>
                  <a:lnTo>
                    <a:pt x="2402" y="49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02;p76">
              <a:extLst>
                <a:ext uri="{FF2B5EF4-FFF2-40B4-BE49-F238E27FC236}">
                  <a16:creationId xmlns:a16="http://schemas.microsoft.com/office/drawing/2014/main" id="{D8102073-16F2-968B-3EB0-06B480F5899E}"/>
                </a:ext>
              </a:extLst>
            </p:cNvPr>
            <p:cNvSpPr/>
            <p:nvPr/>
          </p:nvSpPr>
          <p:spPr>
            <a:xfrm>
              <a:off x="4478750" y="4217800"/>
              <a:ext cx="146500" cy="157300"/>
            </a:xfrm>
            <a:custGeom>
              <a:avLst/>
              <a:gdLst/>
              <a:ahLst/>
              <a:cxnLst/>
              <a:rect l="l" t="t" r="r" b="b"/>
              <a:pathLst>
                <a:path w="5860" h="6292" extrusionOk="0">
                  <a:moveTo>
                    <a:pt x="2978" y="0"/>
                  </a:moveTo>
                  <a:lnTo>
                    <a:pt x="2737" y="48"/>
                  </a:lnTo>
                  <a:lnTo>
                    <a:pt x="2449" y="96"/>
                  </a:lnTo>
                  <a:lnTo>
                    <a:pt x="2161" y="192"/>
                  </a:lnTo>
                  <a:lnTo>
                    <a:pt x="1633" y="432"/>
                  </a:lnTo>
                  <a:lnTo>
                    <a:pt x="1153" y="768"/>
                  </a:lnTo>
                  <a:lnTo>
                    <a:pt x="768" y="1201"/>
                  </a:lnTo>
                  <a:lnTo>
                    <a:pt x="432" y="1681"/>
                  </a:lnTo>
                  <a:lnTo>
                    <a:pt x="288" y="1969"/>
                  </a:lnTo>
                  <a:lnTo>
                    <a:pt x="192" y="2305"/>
                  </a:lnTo>
                  <a:lnTo>
                    <a:pt x="96" y="2593"/>
                  </a:lnTo>
                  <a:lnTo>
                    <a:pt x="48" y="2930"/>
                  </a:lnTo>
                  <a:lnTo>
                    <a:pt x="0" y="3554"/>
                  </a:lnTo>
                  <a:lnTo>
                    <a:pt x="96" y="4130"/>
                  </a:lnTo>
                  <a:lnTo>
                    <a:pt x="336" y="4658"/>
                  </a:lnTo>
                  <a:lnTo>
                    <a:pt x="624" y="5187"/>
                  </a:lnTo>
                  <a:lnTo>
                    <a:pt x="816" y="5379"/>
                  </a:lnTo>
                  <a:lnTo>
                    <a:pt x="1009" y="5571"/>
                  </a:lnTo>
                  <a:lnTo>
                    <a:pt x="1201" y="5763"/>
                  </a:lnTo>
                  <a:lnTo>
                    <a:pt x="1441" y="5907"/>
                  </a:lnTo>
                  <a:lnTo>
                    <a:pt x="1729" y="6051"/>
                  </a:lnTo>
                  <a:lnTo>
                    <a:pt x="2017" y="6147"/>
                  </a:lnTo>
                  <a:lnTo>
                    <a:pt x="2305" y="6243"/>
                  </a:lnTo>
                  <a:lnTo>
                    <a:pt x="2593" y="6291"/>
                  </a:lnTo>
                  <a:lnTo>
                    <a:pt x="2882" y="6291"/>
                  </a:lnTo>
                  <a:lnTo>
                    <a:pt x="3170" y="6243"/>
                  </a:lnTo>
                  <a:lnTo>
                    <a:pt x="3410" y="6195"/>
                  </a:lnTo>
                  <a:lnTo>
                    <a:pt x="3698" y="6147"/>
                  </a:lnTo>
                  <a:lnTo>
                    <a:pt x="4226" y="5907"/>
                  </a:lnTo>
                  <a:lnTo>
                    <a:pt x="4707" y="5523"/>
                  </a:lnTo>
                  <a:lnTo>
                    <a:pt x="5139" y="5091"/>
                  </a:lnTo>
                  <a:lnTo>
                    <a:pt x="5475" y="4610"/>
                  </a:lnTo>
                  <a:lnTo>
                    <a:pt x="5571" y="4322"/>
                  </a:lnTo>
                  <a:lnTo>
                    <a:pt x="5715" y="3986"/>
                  </a:lnTo>
                  <a:lnTo>
                    <a:pt x="5763" y="3698"/>
                  </a:lnTo>
                  <a:lnTo>
                    <a:pt x="5811" y="3362"/>
                  </a:lnTo>
                  <a:lnTo>
                    <a:pt x="5859" y="2786"/>
                  </a:lnTo>
                  <a:lnTo>
                    <a:pt x="5763" y="2161"/>
                  </a:lnTo>
                  <a:lnTo>
                    <a:pt x="5523" y="1633"/>
                  </a:lnTo>
                  <a:lnTo>
                    <a:pt x="5235" y="1105"/>
                  </a:lnTo>
                  <a:lnTo>
                    <a:pt x="5091" y="913"/>
                  </a:lnTo>
                  <a:lnTo>
                    <a:pt x="4851" y="720"/>
                  </a:lnTo>
                  <a:lnTo>
                    <a:pt x="4658" y="528"/>
                  </a:lnTo>
                  <a:lnTo>
                    <a:pt x="4418" y="384"/>
                  </a:lnTo>
                  <a:lnTo>
                    <a:pt x="4130" y="240"/>
                  </a:lnTo>
                  <a:lnTo>
                    <a:pt x="3842" y="144"/>
                  </a:lnTo>
                  <a:lnTo>
                    <a:pt x="3554" y="48"/>
                  </a:lnTo>
                  <a:lnTo>
                    <a:pt x="326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03;p76">
              <a:extLst>
                <a:ext uri="{FF2B5EF4-FFF2-40B4-BE49-F238E27FC236}">
                  <a16:creationId xmlns:a16="http://schemas.microsoft.com/office/drawing/2014/main" id="{1F320622-0A66-343F-73EC-7D16D420DFD0}"/>
                </a:ext>
              </a:extLst>
            </p:cNvPr>
            <p:cNvSpPr/>
            <p:nvPr/>
          </p:nvSpPr>
          <p:spPr>
            <a:xfrm>
              <a:off x="4478750" y="4217800"/>
              <a:ext cx="146500" cy="157300"/>
            </a:xfrm>
            <a:custGeom>
              <a:avLst/>
              <a:gdLst/>
              <a:ahLst/>
              <a:cxnLst/>
              <a:rect l="l" t="t" r="r" b="b"/>
              <a:pathLst>
                <a:path w="5860" h="6292" fill="none" extrusionOk="0">
                  <a:moveTo>
                    <a:pt x="192" y="2305"/>
                  </a:moveTo>
                  <a:lnTo>
                    <a:pt x="192" y="2305"/>
                  </a:lnTo>
                  <a:lnTo>
                    <a:pt x="96" y="2593"/>
                  </a:lnTo>
                  <a:lnTo>
                    <a:pt x="48" y="2930"/>
                  </a:lnTo>
                  <a:lnTo>
                    <a:pt x="0" y="3554"/>
                  </a:lnTo>
                  <a:lnTo>
                    <a:pt x="96" y="4130"/>
                  </a:lnTo>
                  <a:lnTo>
                    <a:pt x="336" y="4658"/>
                  </a:lnTo>
                  <a:lnTo>
                    <a:pt x="624" y="5187"/>
                  </a:lnTo>
                  <a:lnTo>
                    <a:pt x="816" y="5379"/>
                  </a:lnTo>
                  <a:lnTo>
                    <a:pt x="1009" y="5571"/>
                  </a:lnTo>
                  <a:lnTo>
                    <a:pt x="1201" y="5763"/>
                  </a:lnTo>
                  <a:lnTo>
                    <a:pt x="1441" y="5907"/>
                  </a:lnTo>
                  <a:lnTo>
                    <a:pt x="1729" y="6051"/>
                  </a:lnTo>
                  <a:lnTo>
                    <a:pt x="2017" y="6147"/>
                  </a:lnTo>
                  <a:lnTo>
                    <a:pt x="2017" y="6147"/>
                  </a:lnTo>
                  <a:lnTo>
                    <a:pt x="2305" y="6243"/>
                  </a:lnTo>
                  <a:lnTo>
                    <a:pt x="2593" y="6291"/>
                  </a:lnTo>
                  <a:lnTo>
                    <a:pt x="2882" y="6291"/>
                  </a:lnTo>
                  <a:lnTo>
                    <a:pt x="3170" y="6243"/>
                  </a:lnTo>
                  <a:lnTo>
                    <a:pt x="3410" y="6195"/>
                  </a:lnTo>
                  <a:lnTo>
                    <a:pt x="3698" y="6147"/>
                  </a:lnTo>
                  <a:lnTo>
                    <a:pt x="4226" y="5907"/>
                  </a:lnTo>
                  <a:lnTo>
                    <a:pt x="4707" y="5523"/>
                  </a:lnTo>
                  <a:lnTo>
                    <a:pt x="5139" y="5091"/>
                  </a:lnTo>
                  <a:lnTo>
                    <a:pt x="5475" y="4610"/>
                  </a:lnTo>
                  <a:lnTo>
                    <a:pt x="5571" y="4322"/>
                  </a:lnTo>
                  <a:lnTo>
                    <a:pt x="5715" y="3986"/>
                  </a:lnTo>
                  <a:lnTo>
                    <a:pt x="5715" y="3986"/>
                  </a:lnTo>
                  <a:lnTo>
                    <a:pt x="5763" y="3698"/>
                  </a:lnTo>
                  <a:lnTo>
                    <a:pt x="5811" y="3362"/>
                  </a:lnTo>
                  <a:lnTo>
                    <a:pt x="5859" y="2786"/>
                  </a:lnTo>
                  <a:lnTo>
                    <a:pt x="5763" y="2161"/>
                  </a:lnTo>
                  <a:lnTo>
                    <a:pt x="5523" y="1633"/>
                  </a:lnTo>
                  <a:lnTo>
                    <a:pt x="5235" y="1105"/>
                  </a:lnTo>
                  <a:lnTo>
                    <a:pt x="5091" y="913"/>
                  </a:lnTo>
                  <a:lnTo>
                    <a:pt x="4851" y="720"/>
                  </a:lnTo>
                  <a:lnTo>
                    <a:pt x="4658" y="528"/>
                  </a:lnTo>
                  <a:lnTo>
                    <a:pt x="4418" y="384"/>
                  </a:lnTo>
                  <a:lnTo>
                    <a:pt x="4130" y="240"/>
                  </a:lnTo>
                  <a:lnTo>
                    <a:pt x="3842" y="144"/>
                  </a:lnTo>
                  <a:lnTo>
                    <a:pt x="3842" y="144"/>
                  </a:lnTo>
                  <a:lnTo>
                    <a:pt x="3554" y="48"/>
                  </a:lnTo>
                  <a:lnTo>
                    <a:pt x="3266" y="48"/>
                  </a:lnTo>
                  <a:lnTo>
                    <a:pt x="2978" y="0"/>
                  </a:lnTo>
                  <a:lnTo>
                    <a:pt x="2737" y="48"/>
                  </a:lnTo>
                  <a:lnTo>
                    <a:pt x="2449" y="96"/>
                  </a:lnTo>
                  <a:lnTo>
                    <a:pt x="2161" y="192"/>
                  </a:lnTo>
                  <a:lnTo>
                    <a:pt x="1633" y="432"/>
                  </a:lnTo>
                  <a:lnTo>
                    <a:pt x="1153" y="768"/>
                  </a:lnTo>
                  <a:lnTo>
                    <a:pt x="768" y="1201"/>
                  </a:lnTo>
                  <a:lnTo>
                    <a:pt x="432" y="1681"/>
                  </a:lnTo>
                  <a:lnTo>
                    <a:pt x="288" y="1969"/>
                  </a:lnTo>
                  <a:lnTo>
                    <a:pt x="192" y="23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604;p76">
              <a:extLst>
                <a:ext uri="{FF2B5EF4-FFF2-40B4-BE49-F238E27FC236}">
                  <a16:creationId xmlns:a16="http://schemas.microsoft.com/office/drawing/2014/main" id="{79CD330E-21A7-B5BC-8E65-A0C1511D6B7C}"/>
                </a:ext>
              </a:extLst>
            </p:cNvPr>
            <p:cNvSpPr/>
            <p:nvPr/>
          </p:nvSpPr>
          <p:spPr>
            <a:xfrm>
              <a:off x="4512350" y="4250200"/>
              <a:ext cx="86475" cy="92475"/>
            </a:xfrm>
            <a:custGeom>
              <a:avLst/>
              <a:gdLst/>
              <a:ahLst/>
              <a:cxnLst/>
              <a:rect l="l" t="t" r="r" b="b"/>
              <a:pathLst>
                <a:path w="3459" h="3699" extrusionOk="0">
                  <a:moveTo>
                    <a:pt x="1826" y="1"/>
                  </a:moveTo>
                  <a:lnTo>
                    <a:pt x="1538" y="49"/>
                  </a:lnTo>
                  <a:lnTo>
                    <a:pt x="1249" y="97"/>
                  </a:lnTo>
                  <a:lnTo>
                    <a:pt x="1009" y="241"/>
                  </a:lnTo>
                  <a:lnTo>
                    <a:pt x="769" y="385"/>
                  </a:lnTo>
                  <a:lnTo>
                    <a:pt x="529" y="577"/>
                  </a:lnTo>
                  <a:lnTo>
                    <a:pt x="385" y="817"/>
                  </a:lnTo>
                  <a:lnTo>
                    <a:pt x="193" y="1057"/>
                  </a:lnTo>
                  <a:lnTo>
                    <a:pt x="97" y="1345"/>
                  </a:lnTo>
                  <a:lnTo>
                    <a:pt x="1" y="1730"/>
                  </a:lnTo>
                  <a:lnTo>
                    <a:pt x="1" y="2114"/>
                  </a:lnTo>
                  <a:lnTo>
                    <a:pt x="49" y="2450"/>
                  </a:lnTo>
                  <a:lnTo>
                    <a:pt x="193" y="2786"/>
                  </a:lnTo>
                  <a:lnTo>
                    <a:pt x="337" y="3074"/>
                  </a:lnTo>
                  <a:lnTo>
                    <a:pt x="577" y="3314"/>
                  </a:lnTo>
                  <a:lnTo>
                    <a:pt x="865" y="3507"/>
                  </a:lnTo>
                  <a:lnTo>
                    <a:pt x="1153" y="3651"/>
                  </a:lnTo>
                  <a:lnTo>
                    <a:pt x="1393" y="3699"/>
                  </a:lnTo>
                  <a:lnTo>
                    <a:pt x="1922" y="3699"/>
                  </a:lnTo>
                  <a:lnTo>
                    <a:pt x="2210" y="3603"/>
                  </a:lnTo>
                  <a:lnTo>
                    <a:pt x="2450" y="3507"/>
                  </a:lnTo>
                  <a:lnTo>
                    <a:pt x="2690" y="3362"/>
                  </a:lnTo>
                  <a:lnTo>
                    <a:pt x="2882" y="3170"/>
                  </a:lnTo>
                  <a:lnTo>
                    <a:pt x="3074" y="2930"/>
                  </a:lnTo>
                  <a:lnTo>
                    <a:pt x="3218" y="2690"/>
                  </a:lnTo>
                  <a:lnTo>
                    <a:pt x="3363" y="2354"/>
                  </a:lnTo>
                  <a:lnTo>
                    <a:pt x="3411" y="2018"/>
                  </a:lnTo>
                  <a:lnTo>
                    <a:pt x="3459" y="1634"/>
                  </a:lnTo>
                  <a:lnTo>
                    <a:pt x="3363" y="1297"/>
                  </a:lnTo>
                  <a:lnTo>
                    <a:pt x="3266" y="961"/>
                  </a:lnTo>
                  <a:lnTo>
                    <a:pt x="3074" y="673"/>
                  </a:lnTo>
                  <a:lnTo>
                    <a:pt x="2882" y="433"/>
                  </a:lnTo>
                  <a:lnTo>
                    <a:pt x="2594" y="241"/>
                  </a:lnTo>
                  <a:lnTo>
                    <a:pt x="2258" y="97"/>
                  </a:lnTo>
                  <a:lnTo>
                    <a:pt x="2066" y="49"/>
                  </a:lnTo>
                  <a:lnTo>
                    <a:pt x="182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05;p76">
              <a:extLst>
                <a:ext uri="{FF2B5EF4-FFF2-40B4-BE49-F238E27FC236}">
                  <a16:creationId xmlns:a16="http://schemas.microsoft.com/office/drawing/2014/main" id="{A5706587-1D16-DEA3-082F-42C2A54B955B}"/>
                </a:ext>
              </a:extLst>
            </p:cNvPr>
            <p:cNvSpPr/>
            <p:nvPr/>
          </p:nvSpPr>
          <p:spPr>
            <a:xfrm>
              <a:off x="4512350" y="4250200"/>
              <a:ext cx="86475" cy="92475"/>
            </a:xfrm>
            <a:custGeom>
              <a:avLst/>
              <a:gdLst/>
              <a:ahLst/>
              <a:cxnLst/>
              <a:rect l="l" t="t" r="r" b="b"/>
              <a:pathLst>
                <a:path w="3459" h="3699" fill="none" extrusionOk="0">
                  <a:moveTo>
                    <a:pt x="1826" y="1"/>
                  </a:moveTo>
                  <a:lnTo>
                    <a:pt x="1826" y="1"/>
                  </a:lnTo>
                  <a:lnTo>
                    <a:pt x="1538" y="49"/>
                  </a:lnTo>
                  <a:lnTo>
                    <a:pt x="1249" y="97"/>
                  </a:lnTo>
                  <a:lnTo>
                    <a:pt x="1009" y="241"/>
                  </a:lnTo>
                  <a:lnTo>
                    <a:pt x="769" y="385"/>
                  </a:lnTo>
                  <a:lnTo>
                    <a:pt x="529" y="577"/>
                  </a:lnTo>
                  <a:lnTo>
                    <a:pt x="385" y="817"/>
                  </a:lnTo>
                  <a:lnTo>
                    <a:pt x="193" y="1057"/>
                  </a:lnTo>
                  <a:lnTo>
                    <a:pt x="97" y="1345"/>
                  </a:lnTo>
                  <a:lnTo>
                    <a:pt x="97" y="1345"/>
                  </a:lnTo>
                  <a:lnTo>
                    <a:pt x="1" y="1730"/>
                  </a:lnTo>
                  <a:lnTo>
                    <a:pt x="1" y="2114"/>
                  </a:lnTo>
                  <a:lnTo>
                    <a:pt x="49" y="2450"/>
                  </a:lnTo>
                  <a:lnTo>
                    <a:pt x="193" y="2786"/>
                  </a:lnTo>
                  <a:lnTo>
                    <a:pt x="337" y="3074"/>
                  </a:lnTo>
                  <a:lnTo>
                    <a:pt x="577" y="3314"/>
                  </a:lnTo>
                  <a:lnTo>
                    <a:pt x="865" y="3507"/>
                  </a:lnTo>
                  <a:lnTo>
                    <a:pt x="1153" y="3651"/>
                  </a:lnTo>
                  <a:lnTo>
                    <a:pt x="1153" y="3651"/>
                  </a:lnTo>
                  <a:lnTo>
                    <a:pt x="1393" y="3699"/>
                  </a:lnTo>
                  <a:lnTo>
                    <a:pt x="1634" y="3699"/>
                  </a:lnTo>
                  <a:lnTo>
                    <a:pt x="1634" y="3699"/>
                  </a:lnTo>
                  <a:lnTo>
                    <a:pt x="1922" y="3699"/>
                  </a:lnTo>
                  <a:lnTo>
                    <a:pt x="2210" y="3603"/>
                  </a:lnTo>
                  <a:lnTo>
                    <a:pt x="2450" y="3507"/>
                  </a:lnTo>
                  <a:lnTo>
                    <a:pt x="2690" y="3362"/>
                  </a:lnTo>
                  <a:lnTo>
                    <a:pt x="2882" y="3170"/>
                  </a:lnTo>
                  <a:lnTo>
                    <a:pt x="3074" y="2930"/>
                  </a:lnTo>
                  <a:lnTo>
                    <a:pt x="3218" y="2690"/>
                  </a:lnTo>
                  <a:lnTo>
                    <a:pt x="3363" y="2354"/>
                  </a:lnTo>
                  <a:lnTo>
                    <a:pt x="3363" y="2354"/>
                  </a:lnTo>
                  <a:lnTo>
                    <a:pt x="3411" y="2018"/>
                  </a:lnTo>
                  <a:lnTo>
                    <a:pt x="3459" y="1634"/>
                  </a:lnTo>
                  <a:lnTo>
                    <a:pt x="3363" y="1297"/>
                  </a:lnTo>
                  <a:lnTo>
                    <a:pt x="3266" y="961"/>
                  </a:lnTo>
                  <a:lnTo>
                    <a:pt x="3074" y="673"/>
                  </a:lnTo>
                  <a:lnTo>
                    <a:pt x="2882" y="433"/>
                  </a:lnTo>
                  <a:lnTo>
                    <a:pt x="2594" y="241"/>
                  </a:lnTo>
                  <a:lnTo>
                    <a:pt x="2258" y="97"/>
                  </a:lnTo>
                  <a:lnTo>
                    <a:pt x="2258" y="97"/>
                  </a:lnTo>
                  <a:lnTo>
                    <a:pt x="2066" y="49"/>
                  </a:lnTo>
                  <a:lnTo>
                    <a:pt x="18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606;p76">
              <a:extLst>
                <a:ext uri="{FF2B5EF4-FFF2-40B4-BE49-F238E27FC236}">
                  <a16:creationId xmlns:a16="http://schemas.microsoft.com/office/drawing/2014/main" id="{46D60758-1F6C-12B6-372F-BB4E689FE6A6}"/>
                </a:ext>
              </a:extLst>
            </p:cNvPr>
            <p:cNvSpPr/>
            <p:nvPr/>
          </p:nvSpPr>
          <p:spPr>
            <a:xfrm>
              <a:off x="4098150" y="3775950"/>
              <a:ext cx="602725" cy="534300"/>
            </a:xfrm>
            <a:custGeom>
              <a:avLst/>
              <a:gdLst/>
              <a:ahLst/>
              <a:cxnLst/>
              <a:rect l="l" t="t" r="r" b="b"/>
              <a:pathLst>
                <a:path w="24109" h="21372" extrusionOk="0">
                  <a:moveTo>
                    <a:pt x="9701" y="1"/>
                  </a:moveTo>
                  <a:lnTo>
                    <a:pt x="9461" y="97"/>
                  </a:lnTo>
                  <a:lnTo>
                    <a:pt x="9269" y="241"/>
                  </a:lnTo>
                  <a:lnTo>
                    <a:pt x="9077" y="337"/>
                  </a:lnTo>
                  <a:lnTo>
                    <a:pt x="8933" y="529"/>
                  </a:lnTo>
                  <a:lnTo>
                    <a:pt x="8837" y="673"/>
                  </a:lnTo>
                  <a:lnTo>
                    <a:pt x="8789" y="865"/>
                  </a:lnTo>
                  <a:lnTo>
                    <a:pt x="8693" y="1249"/>
                  </a:lnTo>
                  <a:lnTo>
                    <a:pt x="8693" y="1634"/>
                  </a:lnTo>
                  <a:lnTo>
                    <a:pt x="8741" y="1970"/>
                  </a:lnTo>
                  <a:lnTo>
                    <a:pt x="8789" y="2258"/>
                  </a:lnTo>
                  <a:lnTo>
                    <a:pt x="7972" y="2210"/>
                  </a:lnTo>
                  <a:lnTo>
                    <a:pt x="7204" y="2210"/>
                  </a:lnTo>
                  <a:lnTo>
                    <a:pt x="6531" y="2258"/>
                  </a:lnTo>
                  <a:lnTo>
                    <a:pt x="5955" y="2354"/>
                  </a:lnTo>
                  <a:lnTo>
                    <a:pt x="5379" y="2450"/>
                  </a:lnTo>
                  <a:lnTo>
                    <a:pt x="4899" y="2594"/>
                  </a:lnTo>
                  <a:lnTo>
                    <a:pt x="4466" y="2786"/>
                  </a:lnTo>
                  <a:lnTo>
                    <a:pt x="4082" y="2978"/>
                  </a:lnTo>
                  <a:lnTo>
                    <a:pt x="3746" y="3218"/>
                  </a:lnTo>
                  <a:lnTo>
                    <a:pt x="3410" y="3459"/>
                  </a:lnTo>
                  <a:lnTo>
                    <a:pt x="3170" y="3699"/>
                  </a:lnTo>
                  <a:lnTo>
                    <a:pt x="2930" y="3987"/>
                  </a:lnTo>
                  <a:lnTo>
                    <a:pt x="2545" y="4611"/>
                  </a:lnTo>
                  <a:lnTo>
                    <a:pt x="2209" y="5236"/>
                  </a:lnTo>
                  <a:lnTo>
                    <a:pt x="1921" y="5620"/>
                  </a:lnTo>
                  <a:lnTo>
                    <a:pt x="1681" y="6100"/>
                  </a:lnTo>
                  <a:lnTo>
                    <a:pt x="1441" y="6532"/>
                  </a:lnTo>
                  <a:lnTo>
                    <a:pt x="1297" y="7012"/>
                  </a:lnTo>
                  <a:lnTo>
                    <a:pt x="1009" y="7925"/>
                  </a:lnTo>
                  <a:lnTo>
                    <a:pt x="816" y="8837"/>
                  </a:lnTo>
                  <a:lnTo>
                    <a:pt x="672" y="9654"/>
                  </a:lnTo>
                  <a:lnTo>
                    <a:pt x="576" y="10374"/>
                  </a:lnTo>
                  <a:lnTo>
                    <a:pt x="480" y="11239"/>
                  </a:lnTo>
                  <a:lnTo>
                    <a:pt x="288" y="12199"/>
                  </a:lnTo>
                  <a:lnTo>
                    <a:pt x="144" y="13160"/>
                  </a:lnTo>
                  <a:lnTo>
                    <a:pt x="48" y="14120"/>
                  </a:lnTo>
                  <a:lnTo>
                    <a:pt x="0" y="15081"/>
                  </a:lnTo>
                  <a:lnTo>
                    <a:pt x="192" y="14793"/>
                  </a:lnTo>
                  <a:lnTo>
                    <a:pt x="624" y="13976"/>
                  </a:lnTo>
                  <a:lnTo>
                    <a:pt x="961" y="13448"/>
                  </a:lnTo>
                  <a:lnTo>
                    <a:pt x="1393" y="12872"/>
                  </a:lnTo>
                  <a:lnTo>
                    <a:pt x="1921" y="12247"/>
                  </a:lnTo>
                  <a:lnTo>
                    <a:pt x="2449" y="11623"/>
                  </a:lnTo>
                  <a:lnTo>
                    <a:pt x="2834" y="11623"/>
                  </a:lnTo>
                  <a:lnTo>
                    <a:pt x="3170" y="11575"/>
                  </a:lnTo>
                  <a:lnTo>
                    <a:pt x="3458" y="11479"/>
                  </a:lnTo>
                  <a:lnTo>
                    <a:pt x="3746" y="11383"/>
                  </a:lnTo>
                  <a:lnTo>
                    <a:pt x="4034" y="11239"/>
                  </a:lnTo>
                  <a:lnTo>
                    <a:pt x="4274" y="11095"/>
                  </a:lnTo>
                  <a:lnTo>
                    <a:pt x="4707" y="10710"/>
                  </a:lnTo>
                  <a:lnTo>
                    <a:pt x="5091" y="10278"/>
                  </a:lnTo>
                  <a:lnTo>
                    <a:pt x="5427" y="9846"/>
                  </a:lnTo>
                  <a:lnTo>
                    <a:pt x="6051" y="9030"/>
                  </a:lnTo>
                  <a:lnTo>
                    <a:pt x="6339" y="9030"/>
                  </a:lnTo>
                  <a:lnTo>
                    <a:pt x="6772" y="9126"/>
                  </a:lnTo>
                  <a:lnTo>
                    <a:pt x="7204" y="9222"/>
                  </a:lnTo>
                  <a:lnTo>
                    <a:pt x="7492" y="9270"/>
                  </a:lnTo>
                  <a:lnTo>
                    <a:pt x="7540" y="9894"/>
                  </a:lnTo>
                  <a:lnTo>
                    <a:pt x="7540" y="9942"/>
                  </a:lnTo>
                  <a:lnTo>
                    <a:pt x="7636" y="9990"/>
                  </a:lnTo>
                  <a:lnTo>
                    <a:pt x="7828" y="9990"/>
                  </a:lnTo>
                  <a:lnTo>
                    <a:pt x="8116" y="9894"/>
                  </a:lnTo>
                  <a:lnTo>
                    <a:pt x="8404" y="9750"/>
                  </a:lnTo>
                  <a:lnTo>
                    <a:pt x="8981" y="9414"/>
                  </a:lnTo>
                  <a:lnTo>
                    <a:pt x="9269" y="9270"/>
                  </a:lnTo>
                  <a:lnTo>
                    <a:pt x="9029" y="9414"/>
                  </a:lnTo>
                  <a:lnTo>
                    <a:pt x="8549" y="9798"/>
                  </a:lnTo>
                  <a:lnTo>
                    <a:pt x="8308" y="10038"/>
                  </a:lnTo>
                  <a:lnTo>
                    <a:pt x="8116" y="10326"/>
                  </a:lnTo>
                  <a:lnTo>
                    <a:pt x="8020" y="10566"/>
                  </a:lnTo>
                  <a:lnTo>
                    <a:pt x="8020" y="10710"/>
                  </a:lnTo>
                  <a:lnTo>
                    <a:pt x="8068" y="10806"/>
                  </a:lnTo>
                  <a:lnTo>
                    <a:pt x="8164" y="10902"/>
                  </a:lnTo>
                  <a:lnTo>
                    <a:pt x="8260" y="10951"/>
                  </a:lnTo>
                  <a:lnTo>
                    <a:pt x="8404" y="10999"/>
                  </a:lnTo>
                  <a:lnTo>
                    <a:pt x="8597" y="10951"/>
                  </a:lnTo>
                  <a:lnTo>
                    <a:pt x="8981" y="10806"/>
                  </a:lnTo>
                  <a:lnTo>
                    <a:pt x="9413" y="10614"/>
                  </a:lnTo>
                  <a:lnTo>
                    <a:pt x="10133" y="10182"/>
                  </a:lnTo>
                  <a:lnTo>
                    <a:pt x="10470" y="9942"/>
                  </a:lnTo>
                  <a:lnTo>
                    <a:pt x="9509" y="11575"/>
                  </a:lnTo>
                  <a:lnTo>
                    <a:pt x="9509" y="11671"/>
                  </a:lnTo>
                  <a:lnTo>
                    <a:pt x="9557" y="11767"/>
                  </a:lnTo>
                  <a:lnTo>
                    <a:pt x="9653" y="11863"/>
                  </a:lnTo>
                  <a:lnTo>
                    <a:pt x="9893" y="11911"/>
                  </a:lnTo>
                  <a:lnTo>
                    <a:pt x="10181" y="11959"/>
                  </a:lnTo>
                  <a:lnTo>
                    <a:pt x="10950" y="11959"/>
                  </a:lnTo>
                  <a:lnTo>
                    <a:pt x="11862" y="11815"/>
                  </a:lnTo>
                  <a:lnTo>
                    <a:pt x="12823" y="11623"/>
                  </a:lnTo>
                  <a:lnTo>
                    <a:pt x="13687" y="11431"/>
                  </a:lnTo>
                  <a:lnTo>
                    <a:pt x="14456" y="11191"/>
                  </a:lnTo>
                  <a:lnTo>
                    <a:pt x="14936" y="10951"/>
                  </a:lnTo>
                  <a:lnTo>
                    <a:pt x="15608" y="11479"/>
                  </a:lnTo>
                  <a:lnTo>
                    <a:pt x="16233" y="12055"/>
                  </a:lnTo>
                  <a:lnTo>
                    <a:pt x="16473" y="12391"/>
                  </a:lnTo>
                  <a:lnTo>
                    <a:pt x="16713" y="12727"/>
                  </a:lnTo>
                  <a:lnTo>
                    <a:pt x="16953" y="13112"/>
                  </a:lnTo>
                  <a:lnTo>
                    <a:pt x="17145" y="13544"/>
                  </a:lnTo>
                  <a:lnTo>
                    <a:pt x="17385" y="14168"/>
                  </a:lnTo>
                  <a:lnTo>
                    <a:pt x="17577" y="14696"/>
                  </a:lnTo>
                  <a:lnTo>
                    <a:pt x="17769" y="15561"/>
                  </a:lnTo>
                  <a:lnTo>
                    <a:pt x="17817" y="16089"/>
                  </a:lnTo>
                  <a:lnTo>
                    <a:pt x="17817" y="16281"/>
                  </a:lnTo>
                  <a:lnTo>
                    <a:pt x="17481" y="16906"/>
                  </a:lnTo>
                  <a:lnTo>
                    <a:pt x="16809" y="18346"/>
                  </a:lnTo>
                  <a:lnTo>
                    <a:pt x="16473" y="19115"/>
                  </a:lnTo>
                  <a:lnTo>
                    <a:pt x="16185" y="19787"/>
                  </a:lnTo>
                  <a:lnTo>
                    <a:pt x="16040" y="20267"/>
                  </a:lnTo>
                  <a:lnTo>
                    <a:pt x="16040" y="20460"/>
                  </a:lnTo>
                  <a:lnTo>
                    <a:pt x="16089" y="20508"/>
                  </a:lnTo>
                  <a:lnTo>
                    <a:pt x="16185" y="20508"/>
                  </a:lnTo>
                  <a:lnTo>
                    <a:pt x="16233" y="20460"/>
                  </a:lnTo>
                  <a:lnTo>
                    <a:pt x="16425" y="20267"/>
                  </a:lnTo>
                  <a:lnTo>
                    <a:pt x="17001" y="19643"/>
                  </a:lnTo>
                  <a:lnTo>
                    <a:pt x="17289" y="19355"/>
                  </a:lnTo>
                  <a:lnTo>
                    <a:pt x="17625" y="19115"/>
                  </a:lnTo>
                  <a:lnTo>
                    <a:pt x="18010" y="18923"/>
                  </a:lnTo>
                  <a:lnTo>
                    <a:pt x="18442" y="18779"/>
                  </a:lnTo>
                  <a:lnTo>
                    <a:pt x="19162" y="18779"/>
                  </a:lnTo>
                  <a:lnTo>
                    <a:pt x="19402" y="18875"/>
                  </a:lnTo>
                  <a:lnTo>
                    <a:pt x="19690" y="18971"/>
                  </a:lnTo>
                  <a:lnTo>
                    <a:pt x="19979" y="19067"/>
                  </a:lnTo>
                  <a:lnTo>
                    <a:pt x="20267" y="19259"/>
                  </a:lnTo>
                  <a:lnTo>
                    <a:pt x="20603" y="19499"/>
                  </a:lnTo>
                  <a:lnTo>
                    <a:pt x="20699" y="19595"/>
                  </a:lnTo>
                  <a:lnTo>
                    <a:pt x="20891" y="19979"/>
                  </a:lnTo>
                  <a:lnTo>
                    <a:pt x="20987" y="20219"/>
                  </a:lnTo>
                  <a:lnTo>
                    <a:pt x="21083" y="20556"/>
                  </a:lnTo>
                  <a:lnTo>
                    <a:pt x="21083" y="20940"/>
                  </a:lnTo>
                  <a:lnTo>
                    <a:pt x="21035" y="21372"/>
                  </a:lnTo>
                  <a:lnTo>
                    <a:pt x="21275" y="21036"/>
                  </a:lnTo>
                  <a:lnTo>
                    <a:pt x="21852" y="20171"/>
                  </a:lnTo>
                  <a:lnTo>
                    <a:pt x="21852" y="20219"/>
                  </a:lnTo>
                  <a:lnTo>
                    <a:pt x="22044" y="19787"/>
                  </a:lnTo>
                  <a:lnTo>
                    <a:pt x="22332" y="19259"/>
                  </a:lnTo>
                  <a:lnTo>
                    <a:pt x="22668" y="18683"/>
                  </a:lnTo>
                  <a:lnTo>
                    <a:pt x="22956" y="18010"/>
                  </a:lnTo>
                  <a:lnTo>
                    <a:pt x="23244" y="17290"/>
                  </a:lnTo>
                  <a:lnTo>
                    <a:pt x="23436" y="16714"/>
                  </a:lnTo>
                  <a:lnTo>
                    <a:pt x="23628" y="16089"/>
                  </a:lnTo>
                  <a:lnTo>
                    <a:pt x="23773" y="15465"/>
                  </a:lnTo>
                  <a:lnTo>
                    <a:pt x="23869" y="14793"/>
                  </a:lnTo>
                  <a:lnTo>
                    <a:pt x="24013" y="13496"/>
                  </a:lnTo>
                  <a:lnTo>
                    <a:pt x="24109" y="12295"/>
                  </a:lnTo>
                  <a:lnTo>
                    <a:pt x="24109" y="11911"/>
                  </a:lnTo>
                  <a:lnTo>
                    <a:pt x="24109" y="11527"/>
                  </a:lnTo>
                  <a:lnTo>
                    <a:pt x="24013" y="10806"/>
                  </a:lnTo>
                  <a:lnTo>
                    <a:pt x="23773" y="10086"/>
                  </a:lnTo>
                  <a:lnTo>
                    <a:pt x="23484" y="9318"/>
                  </a:lnTo>
                  <a:lnTo>
                    <a:pt x="23148" y="8645"/>
                  </a:lnTo>
                  <a:lnTo>
                    <a:pt x="22716" y="7925"/>
                  </a:lnTo>
                  <a:lnTo>
                    <a:pt x="22284" y="7301"/>
                  </a:lnTo>
                  <a:lnTo>
                    <a:pt x="21804" y="6676"/>
                  </a:lnTo>
                  <a:lnTo>
                    <a:pt x="20891" y="5572"/>
                  </a:lnTo>
                  <a:lnTo>
                    <a:pt x="20123" y="4707"/>
                  </a:lnTo>
                  <a:lnTo>
                    <a:pt x="19306" y="3987"/>
                  </a:lnTo>
                  <a:lnTo>
                    <a:pt x="19258" y="3699"/>
                  </a:lnTo>
                  <a:lnTo>
                    <a:pt x="19066" y="3122"/>
                  </a:lnTo>
                  <a:lnTo>
                    <a:pt x="18874" y="2738"/>
                  </a:lnTo>
                  <a:lnTo>
                    <a:pt x="18682" y="2402"/>
                  </a:lnTo>
                  <a:lnTo>
                    <a:pt x="18394" y="2066"/>
                  </a:lnTo>
                  <a:lnTo>
                    <a:pt x="18058" y="1778"/>
                  </a:lnTo>
                  <a:lnTo>
                    <a:pt x="17673" y="1634"/>
                  </a:lnTo>
                  <a:lnTo>
                    <a:pt x="17337" y="1634"/>
                  </a:lnTo>
                  <a:lnTo>
                    <a:pt x="17097" y="1682"/>
                  </a:lnTo>
                  <a:lnTo>
                    <a:pt x="16857" y="1778"/>
                  </a:lnTo>
                  <a:lnTo>
                    <a:pt x="16665" y="1922"/>
                  </a:lnTo>
                  <a:lnTo>
                    <a:pt x="16521" y="2066"/>
                  </a:lnTo>
                  <a:lnTo>
                    <a:pt x="16425" y="2210"/>
                  </a:lnTo>
                  <a:lnTo>
                    <a:pt x="16185" y="1922"/>
                  </a:lnTo>
                  <a:lnTo>
                    <a:pt x="15608" y="1249"/>
                  </a:lnTo>
                  <a:lnTo>
                    <a:pt x="15224" y="865"/>
                  </a:lnTo>
                  <a:lnTo>
                    <a:pt x="14792" y="529"/>
                  </a:lnTo>
                  <a:lnTo>
                    <a:pt x="14360" y="289"/>
                  </a:lnTo>
                  <a:lnTo>
                    <a:pt x="14167" y="241"/>
                  </a:lnTo>
                  <a:lnTo>
                    <a:pt x="13783" y="241"/>
                  </a:lnTo>
                  <a:lnTo>
                    <a:pt x="13639" y="289"/>
                  </a:lnTo>
                  <a:lnTo>
                    <a:pt x="13591" y="337"/>
                  </a:lnTo>
                  <a:lnTo>
                    <a:pt x="13543" y="433"/>
                  </a:lnTo>
                  <a:lnTo>
                    <a:pt x="13543" y="577"/>
                  </a:lnTo>
                  <a:lnTo>
                    <a:pt x="13591" y="721"/>
                  </a:lnTo>
                  <a:lnTo>
                    <a:pt x="13735" y="961"/>
                  </a:lnTo>
                  <a:lnTo>
                    <a:pt x="13879" y="1249"/>
                  </a:lnTo>
                  <a:lnTo>
                    <a:pt x="14071" y="1490"/>
                  </a:lnTo>
                  <a:lnTo>
                    <a:pt x="14312" y="1730"/>
                  </a:lnTo>
                  <a:lnTo>
                    <a:pt x="13783" y="1394"/>
                  </a:lnTo>
                  <a:lnTo>
                    <a:pt x="13255" y="1105"/>
                  </a:lnTo>
                  <a:lnTo>
                    <a:pt x="12583" y="769"/>
                  </a:lnTo>
                  <a:lnTo>
                    <a:pt x="11814" y="385"/>
                  </a:lnTo>
                  <a:lnTo>
                    <a:pt x="11094" y="145"/>
                  </a:lnTo>
                  <a:lnTo>
                    <a:pt x="10710" y="49"/>
                  </a:lnTo>
                  <a:lnTo>
                    <a:pt x="10374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07;p76">
              <a:extLst>
                <a:ext uri="{FF2B5EF4-FFF2-40B4-BE49-F238E27FC236}">
                  <a16:creationId xmlns:a16="http://schemas.microsoft.com/office/drawing/2014/main" id="{FC5E30B1-7016-8162-5887-BE9C175448B7}"/>
                </a:ext>
              </a:extLst>
            </p:cNvPr>
            <p:cNvSpPr/>
            <p:nvPr/>
          </p:nvSpPr>
          <p:spPr>
            <a:xfrm>
              <a:off x="4098150" y="3775950"/>
              <a:ext cx="602725" cy="534300"/>
            </a:xfrm>
            <a:custGeom>
              <a:avLst/>
              <a:gdLst/>
              <a:ahLst/>
              <a:cxnLst/>
              <a:rect l="l" t="t" r="r" b="b"/>
              <a:pathLst>
                <a:path w="24109" h="21372" fill="none" extrusionOk="0">
                  <a:moveTo>
                    <a:pt x="480" y="11239"/>
                  </a:moveTo>
                  <a:lnTo>
                    <a:pt x="480" y="11239"/>
                  </a:lnTo>
                  <a:lnTo>
                    <a:pt x="576" y="10374"/>
                  </a:lnTo>
                  <a:lnTo>
                    <a:pt x="672" y="9654"/>
                  </a:lnTo>
                  <a:lnTo>
                    <a:pt x="816" y="8837"/>
                  </a:lnTo>
                  <a:lnTo>
                    <a:pt x="1009" y="7925"/>
                  </a:lnTo>
                  <a:lnTo>
                    <a:pt x="1297" y="7012"/>
                  </a:lnTo>
                  <a:lnTo>
                    <a:pt x="1441" y="6532"/>
                  </a:lnTo>
                  <a:lnTo>
                    <a:pt x="1681" y="6100"/>
                  </a:lnTo>
                  <a:lnTo>
                    <a:pt x="1921" y="5620"/>
                  </a:lnTo>
                  <a:lnTo>
                    <a:pt x="2209" y="5236"/>
                  </a:lnTo>
                  <a:lnTo>
                    <a:pt x="2209" y="5236"/>
                  </a:lnTo>
                  <a:lnTo>
                    <a:pt x="2545" y="4611"/>
                  </a:lnTo>
                  <a:lnTo>
                    <a:pt x="2930" y="3987"/>
                  </a:lnTo>
                  <a:lnTo>
                    <a:pt x="3170" y="3699"/>
                  </a:lnTo>
                  <a:lnTo>
                    <a:pt x="3410" y="3459"/>
                  </a:lnTo>
                  <a:lnTo>
                    <a:pt x="3746" y="3218"/>
                  </a:lnTo>
                  <a:lnTo>
                    <a:pt x="4082" y="2978"/>
                  </a:lnTo>
                  <a:lnTo>
                    <a:pt x="4466" y="2786"/>
                  </a:lnTo>
                  <a:lnTo>
                    <a:pt x="4899" y="2594"/>
                  </a:lnTo>
                  <a:lnTo>
                    <a:pt x="5379" y="2450"/>
                  </a:lnTo>
                  <a:lnTo>
                    <a:pt x="5955" y="2354"/>
                  </a:lnTo>
                  <a:lnTo>
                    <a:pt x="6531" y="2258"/>
                  </a:lnTo>
                  <a:lnTo>
                    <a:pt x="7204" y="2210"/>
                  </a:lnTo>
                  <a:lnTo>
                    <a:pt x="7972" y="2210"/>
                  </a:lnTo>
                  <a:lnTo>
                    <a:pt x="8789" y="2258"/>
                  </a:lnTo>
                  <a:lnTo>
                    <a:pt x="8789" y="2258"/>
                  </a:lnTo>
                  <a:lnTo>
                    <a:pt x="8741" y="1970"/>
                  </a:lnTo>
                  <a:lnTo>
                    <a:pt x="8693" y="1634"/>
                  </a:lnTo>
                  <a:lnTo>
                    <a:pt x="8693" y="1249"/>
                  </a:lnTo>
                  <a:lnTo>
                    <a:pt x="8789" y="865"/>
                  </a:lnTo>
                  <a:lnTo>
                    <a:pt x="8837" y="673"/>
                  </a:lnTo>
                  <a:lnTo>
                    <a:pt x="8933" y="529"/>
                  </a:lnTo>
                  <a:lnTo>
                    <a:pt x="9077" y="337"/>
                  </a:lnTo>
                  <a:lnTo>
                    <a:pt x="9269" y="241"/>
                  </a:lnTo>
                  <a:lnTo>
                    <a:pt x="9461" y="97"/>
                  </a:lnTo>
                  <a:lnTo>
                    <a:pt x="9701" y="1"/>
                  </a:lnTo>
                  <a:lnTo>
                    <a:pt x="9701" y="1"/>
                  </a:lnTo>
                  <a:lnTo>
                    <a:pt x="10037" y="1"/>
                  </a:lnTo>
                  <a:lnTo>
                    <a:pt x="10374" y="1"/>
                  </a:lnTo>
                  <a:lnTo>
                    <a:pt x="10710" y="49"/>
                  </a:lnTo>
                  <a:lnTo>
                    <a:pt x="11094" y="145"/>
                  </a:lnTo>
                  <a:lnTo>
                    <a:pt x="11814" y="385"/>
                  </a:lnTo>
                  <a:lnTo>
                    <a:pt x="12583" y="769"/>
                  </a:lnTo>
                  <a:lnTo>
                    <a:pt x="13255" y="1105"/>
                  </a:lnTo>
                  <a:lnTo>
                    <a:pt x="13783" y="1394"/>
                  </a:lnTo>
                  <a:lnTo>
                    <a:pt x="14312" y="1730"/>
                  </a:lnTo>
                  <a:lnTo>
                    <a:pt x="14312" y="1730"/>
                  </a:lnTo>
                  <a:lnTo>
                    <a:pt x="14071" y="1490"/>
                  </a:lnTo>
                  <a:lnTo>
                    <a:pt x="13879" y="1249"/>
                  </a:lnTo>
                  <a:lnTo>
                    <a:pt x="13735" y="961"/>
                  </a:lnTo>
                  <a:lnTo>
                    <a:pt x="13591" y="721"/>
                  </a:lnTo>
                  <a:lnTo>
                    <a:pt x="13543" y="577"/>
                  </a:lnTo>
                  <a:lnTo>
                    <a:pt x="13543" y="433"/>
                  </a:lnTo>
                  <a:lnTo>
                    <a:pt x="13591" y="337"/>
                  </a:lnTo>
                  <a:lnTo>
                    <a:pt x="13639" y="289"/>
                  </a:lnTo>
                  <a:lnTo>
                    <a:pt x="13783" y="241"/>
                  </a:lnTo>
                  <a:lnTo>
                    <a:pt x="13927" y="241"/>
                  </a:lnTo>
                  <a:lnTo>
                    <a:pt x="13927" y="241"/>
                  </a:lnTo>
                  <a:lnTo>
                    <a:pt x="14167" y="241"/>
                  </a:lnTo>
                  <a:lnTo>
                    <a:pt x="14360" y="289"/>
                  </a:lnTo>
                  <a:lnTo>
                    <a:pt x="14792" y="529"/>
                  </a:lnTo>
                  <a:lnTo>
                    <a:pt x="15224" y="865"/>
                  </a:lnTo>
                  <a:lnTo>
                    <a:pt x="15608" y="1249"/>
                  </a:lnTo>
                  <a:lnTo>
                    <a:pt x="16185" y="1922"/>
                  </a:lnTo>
                  <a:lnTo>
                    <a:pt x="16425" y="2210"/>
                  </a:lnTo>
                  <a:lnTo>
                    <a:pt x="16425" y="2210"/>
                  </a:lnTo>
                  <a:lnTo>
                    <a:pt x="16521" y="2066"/>
                  </a:lnTo>
                  <a:lnTo>
                    <a:pt x="16665" y="1922"/>
                  </a:lnTo>
                  <a:lnTo>
                    <a:pt x="16857" y="1778"/>
                  </a:lnTo>
                  <a:lnTo>
                    <a:pt x="17097" y="1682"/>
                  </a:lnTo>
                  <a:lnTo>
                    <a:pt x="17337" y="1634"/>
                  </a:lnTo>
                  <a:lnTo>
                    <a:pt x="17673" y="1634"/>
                  </a:lnTo>
                  <a:lnTo>
                    <a:pt x="18058" y="1778"/>
                  </a:lnTo>
                  <a:lnTo>
                    <a:pt x="18058" y="1778"/>
                  </a:lnTo>
                  <a:lnTo>
                    <a:pt x="18394" y="2066"/>
                  </a:lnTo>
                  <a:lnTo>
                    <a:pt x="18682" y="2402"/>
                  </a:lnTo>
                  <a:lnTo>
                    <a:pt x="18874" y="2738"/>
                  </a:lnTo>
                  <a:lnTo>
                    <a:pt x="19066" y="3122"/>
                  </a:lnTo>
                  <a:lnTo>
                    <a:pt x="19258" y="3699"/>
                  </a:lnTo>
                  <a:lnTo>
                    <a:pt x="19306" y="3987"/>
                  </a:lnTo>
                  <a:lnTo>
                    <a:pt x="19306" y="3987"/>
                  </a:lnTo>
                  <a:lnTo>
                    <a:pt x="20123" y="4707"/>
                  </a:lnTo>
                  <a:lnTo>
                    <a:pt x="20891" y="5572"/>
                  </a:lnTo>
                  <a:lnTo>
                    <a:pt x="21804" y="6676"/>
                  </a:lnTo>
                  <a:lnTo>
                    <a:pt x="22284" y="7301"/>
                  </a:lnTo>
                  <a:lnTo>
                    <a:pt x="22716" y="7925"/>
                  </a:lnTo>
                  <a:lnTo>
                    <a:pt x="23148" y="8645"/>
                  </a:lnTo>
                  <a:lnTo>
                    <a:pt x="23484" y="9318"/>
                  </a:lnTo>
                  <a:lnTo>
                    <a:pt x="23773" y="10086"/>
                  </a:lnTo>
                  <a:lnTo>
                    <a:pt x="24013" y="10806"/>
                  </a:lnTo>
                  <a:lnTo>
                    <a:pt x="24109" y="11527"/>
                  </a:lnTo>
                  <a:lnTo>
                    <a:pt x="24109" y="11911"/>
                  </a:lnTo>
                  <a:lnTo>
                    <a:pt x="24109" y="12295"/>
                  </a:lnTo>
                  <a:lnTo>
                    <a:pt x="24109" y="12295"/>
                  </a:lnTo>
                  <a:lnTo>
                    <a:pt x="24013" y="13496"/>
                  </a:lnTo>
                  <a:lnTo>
                    <a:pt x="23869" y="14793"/>
                  </a:lnTo>
                  <a:lnTo>
                    <a:pt x="23773" y="15465"/>
                  </a:lnTo>
                  <a:lnTo>
                    <a:pt x="23628" y="16089"/>
                  </a:lnTo>
                  <a:lnTo>
                    <a:pt x="23436" y="16714"/>
                  </a:lnTo>
                  <a:lnTo>
                    <a:pt x="23244" y="17290"/>
                  </a:lnTo>
                  <a:lnTo>
                    <a:pt x="23244" y="17290"/>
                  </a:lnTo>
                  <a:lnTo>
                    <a:pt x="22956" y="18010"/>
                  </a:lnTo>
                  <a:lnTo>
                    <a:pt x="22668" y="18683"/>
                  </a:lnTo>
                  <a:lnTo>
                    <a:pt x="22332" y="19259"/>
                  </a:lnTo>
                  <a:lnTo>
                    <a:pt x="22044" y="19787"/>
                  </a:lnTo>
                  <a:lnTo>
                    <a:pt x="22044" y="19787"/>
                  </a:lnTo>
                  <a:lnTo>
                    <a:pt x="21852" y="20219"/>
                  </a:lnTo>
                  <a:lnTo>
                    <a:pt x="21852" y="20171"/>
                  </a:lnTo>
                  <a:lnTo>
                    <a:pt x="21852" y="20171"/>
                  </a:lnTo>
                  <a:lnTo>
                    <a:pt x="21275" y="21036"/>
                  </a:lnTo>
                  <a:lnTo>
                    <a:pt x="21035" y="21372"/>
                  </a:lnTo>
                  <a:lnTo>
                    <a:pt x="21035" y="21372"/>
                  </a:lnTo>
                  <a:lnTo>
                    <a:pt x="21083" y="20940"/>
                  </a:lnTo>
                  <a:lnTo>
                    <a:pt x="21083" y="20556"/>
                  </a:lnTo>
                  <a:lnTo>
                    <a:pt x="20987" y="20219"/>
                  </a:lnTo>
                  <a:lnTo>
                    <a:pt x="20891" y="19979"/>
                  </a:lnTo>
                  <a:lnTo>
                    <a:pt x="20699" y="19595"/>
                  </a:lnTo>
                  <a:lnTo>
                    <a:pt x="20603" y="19499"/>
                  </a:lnTo>
                  <a:lnTo>
                    <a:pt x="20603" y="19499"/>
                  </a:lnTo>
                  <a:lnTo>
                    <a:pt x="20267" y="19259"/>
                  </a:lnTo>
                  <a:lnTo>
                    <a:pt x="19979" y="19067"/>
                  </a:lnTo>
                  <a:lnTo>
                    <a:pt x="19690" y="18971"/>
                  </a:lnTo>
                  <a:lnTo>
                    <a:pt x="19402" y="18875"/>
                  </a:lnTo>
                  <a:lnTo>
                    <a:pt x="19162" y="18779"/>
                  </a:lnTo>
                  <a:lnTo>
                    <a:pt x="18874" y="18779"/>
                  </a:lnTo>
                  <a:lnTo>
                    <a:pt x="18442" y="18779"/>
                  </a:lnTo>
                  <a:lnTo>
                    <a:pt x="18010" y="18923"/>
                  </a:lnTo>
                  <a:lnTo>
                    <a:pt x="17625" y="19115"/>
                  </a:lnTo>
                  <a:lnTo>
                    <a:pt x="17289" y="19355"/>
                  </a:lnTo>
                  <a:lnTo>
                    <a:pt x="17001" y="19643"/>
                  </a:lnTo>
                  <a:lnTo>
                    <a:pt x="17001" y="19643"/>
                  </a:lnTo>
                  <a:lnTo>
                    <a:pt x="16425" y="20267"/>
                  </a:lnTo>
                  <a:lnTo>
                    <a:pt x="16233" y="20460"/>
                  </a:lnTo>
                  <a:lnTo>
                    <a:pt x="16185" y="20508"/>
                  </a:lnTo>
                  <a:lnTo>
                    <a:pt x="16089" y="20508"/>
                  </a:lnTo>
                  <a:lnTo>
                    <a:pt x="16089" y="20508"/>
                  </a:lnTo>
                  <a:lnTo>
                    <a:pt x="16040" y="20460"/>
                  </a:lnTo>
                  <a:lnTo>
                    <a:pt x="16040" y="20267"/>
                  </a:lnTo>
                  <a:lnTo>
                    <a:pt x="16185" y="19787"/>
                  </a:lnTo>
                  <a:lnTo>
                    <a:pt x="16473" y="19115"/>
                  </a:lnTo>
                  <a:lnTo>
                    <a:pt x="16809" y="18346"/>
                  </a:lnTo>
                  <a:lnTo>
                    <a:pt x="17481" y="16906"/>
                  </a:lnTo>
                  <a:lnTo>
                    <a:pt x="17817" y="16281"/>
                  </a:lnTo>
                  <a:lnTo>
                    <a:pt x="17817" y="16281"/>
                  </a:lnTo>
                  <a:lnTo>
                    <a:pt x="17817" y="16089"/>
                  </a:lnTo>
                  <a:lnTo>
                    <a:pt x="17769" y="15561"/>
                  </a:lnTo>
                  <a:lnTo>
                    <a:pt x="17577" y="14696"/>
                  </a:lnTo>
                  <a:lnTo>
                    <a:pt x="17385" y="14168"/>
                  </a:lnTo>
                  <a:lnTo>
                    <a:pt x="17145" y="13544"/>
                  </a:lnTo>
                  <a:lnTo>
                    <a:pt x="17145" y="13544"/>
                  </a:lnTo>
                  <a:lnTo>
                    <a:pt x="16953" y="13112"/>
                  </a:lnTo>
                  <a:lnTo>
                    <a:pt x="16713" y="12727"/>
                  </a:lnTo>
                  <a:lnTo>
                    <a:pt x="16473" y="12391"/>
                  </a:lnTo>
                  <a:lnTo>
                    <a:pt x="16233" y="12055"/>
                  </a:lnTo>
                  <a:lnTo>
                    <a:pt x="15608" y="11479"/>
                  </a:lnTo>
                  <a:lnTo>
                    <a:pt x="14936" y="10951"/>
                  </a:lnTo>
                  <a:lnTo>
                    <a:pt x="14936" y="10951"/>
                  </a:lnTo>
                  <a:lnTo>
                    <a:pt x="14456" y="11191"/>
                  </a:lnTo>
                  <a:lnTo>
                    <a:pt x="13687" y="11431"/>
                  </a:lnTo>
                  <a:lnTo>
                    <a:pt x="12823" y="11623"/>
                  </a:lnTo>
                  <a:lnTo>
                    <a:pt x="11862" y="11815"/>
                  </a:lnTo>
                  <a:lnTo>
                    <a:pt x="10950" y="11959"/>
                  </a:lnTo>
                  <a:lnTo>
                    <a:pt x="10181" y="11959"/>
                  </a:lnTo>
                  <a:lnTo>
                    <a:pt x="9893" y="11911"/>
                  </a:lnTo>
                  <a:lnTo>
                    <a:pt x="9653" y="11863"/>
                  </a:lnTo>
                  <a:lnTo>
                    <a:pt x="9557" y="11767"/>
                  </a:lnTo>
                  <a:lnTo>
                    <a:pt x="9509" y="11671"/>
                  </a:lnTo>
                  <a:lnTo>
                    <a:pt x="9509" y="11575"/>
                  </a:lnTo>
                  <a:lnTo>
                    <a:pt x="10470" y="9942"/>
                  </a:lnTo>
                  <a:lnTo>
                    <a:pt x="10470" y="9942"/>
                  </a:lnTo>
                  <a:lnTo>
                    <a:pt x="10133" y="10182"/>
                  </a:lnTo>
                  <a:lnTo>
                    <a:pt x="9413" y="10614"/>
                  </a:lnTo>
                  <a:lnTo>
                    <a:pt x="8981" y="10806"/>
                  </a:lnTo>
                  <a:lnTo>
                    <a:pt x="8597" y="10951"/>
                  </a:lnTo>
                  <a:lnTo>
                    <a:pt x="8404" y="10999"/>
                  </a:lnTo>
                  <a:lnTo>
                    <a:pt x="8260" y="10951"/>
                  </a:lnTo>
                  <a:lnTo>
                    <a:pt x="8164" y="10902"/>
                  </a:lnTo>
                  <a:lnTo>
                    <a:pt x="8068" y="10806"/>
                  </a:lnTo>
                  <a:lnTo>
                    <a:pt x="8068" y="10806"/>
                  </a:lnTo>
                  <a:lnTo>
                    <a:pt x="8020" y="10710"/>
                  </a:lnTo>
                  <a:lnTo>
                    <a:pt x="8020" y="10566"/>
                  </a:lnTo>
                  <a:lnTo>
                    <a:pt x="8116" y="10326"/>
                  </a:lnTo>
                  <a:lnTo>
                    <a:pt x="8308" y="10038"/>
                  </a:lnTo>
                  <a:lnTo>
                    <a:pt x="8549" y="9798"/>
                  </a:lnTo>
                  <a:lnTo>
                    <a:pt x="9029" y="9414"/>
                  </a:lnTo>
                  <a:lnTo>
                    <a:pt x="9269" y="9270"/>
                  </a:lnTo>
                  <a:lnTo>
                    <a:pt x="9269" y="9270"/>
                  </a:lnTo>
                  <a:lnTo>
                    <a:pt x="8981" y="9414"/>
                  </a:lnTo>
                  <a:lnTo>
                    <a:pt x="8404" y="9750"/>
                  </a:lnTo>
                  <a:lnTo>
                    <a:pt x="8116" y="9894"/>
                  </a:lnTo>
                  <a:lnTo>
                    <a:pt x="7828" y="9990"/>
                  </a:lnTo>
                  <a:lnTo>
                    <a:pt x="7636" y="9990"/>
                  </a:lnTo>
                  <a:lnTo>
                    <a:pt x="7540" y="9942"/>
                  </a:lnTo>
                  <a:lnTo>
                    <a:pt x="7540" y="9894"/>
                  </a:lnTo>
                  <a:lnTo>
                    <a:pt x="7540" y="9894"/>
                  </a:lnTo>
                  <a:lnTo>
                    <a:pt x="7492" y="9270"/>
                  </a:lnTo>
                  <a:lnTo>
                    <a:pt x="7492" y="9270"/>
                  </a:lnTo>
                  <a:lnTo>
                    <a:pt x="7204" y="9222"/>
                  </a:lnTo>
                  <a:lnTo>
                    <a:pt x="6772" y="9126"/>
                  </a:lnTo>
                  <a:lnTo>
                    <a:pt x="6772" y="9126"/>
                  </a:lnTo>
                  <a:lnTo>
                    <a:pt x="6339" y="9030"/>
                  </a:lnTo>
                  <a:lnTo>
                    <a:pt x="6195" y="9030"/>
                  </a:lnTo>
                  <a:lnTo>
                    <a:pt x="6051" y="9030"/>
                  </a:lnTo>
                  <a:lnTo>
                    <a:pt x="6051" y="9030"/>
                  </a:lnTo>
                  <a:lnTo>
                    <a:pt x="5427" y="9846"/>
                  </a:lnTo>
                  <a:lnTo>
                    <a:pt x="5091" y="10278"/>
                  </a:lnTo>
                  <a:lnTo>
                    <a:pt x="4707" y="10710"/>
                  </a:lnTo>
                  <a:lnTo>
                    <a:pt x="4274" y="11095"/>
                  </a:lnTo>
                  <a:lnTo>
                    <a:pt x="4034" y="11239"/>
                  </a:lnTo>
                  <a:lnTo>
                    <a:pt x="3746" y="11383"/>
                  </a:lnTo>
                  <a:lnTo>
                    <a:pt x="3458" y="11479"/>
                  </a:lnTo>
                  <a:lnTo>
                    <a:pt x="3170" y="11575"/>
                  </a:lnTo>
                  <a:lnTo>
                    <a:pt x="2834" y="11623"/>
                  </a:lnTo>
                  <a:lnTo>
                    <a:pt x="2449" y="11623"/>
                  </a:lnTo>
                  <a:lnTo>
                    <a:pt x="2449" y="11623"/>
                  </a:lnTo>
                  <a:lnTo>
                    <a:pt x="1921" y="12247"/>
                  </a:lnTo>
                  <a:lnTo>
                    <a:pt x="1393" y="12872"/>
                  </a:lnTo>
                  <a:lnTo>
                    <a:pt x="961" y="13448"/>
                  </a:lnTo>
                  <a:lnTo>
                    <a:pt x="624" y="13976"/>
                  </a:lnTo>
                  <a:lnTo>
                    <a:pt x="192" y="14793"/>
                  </a:lnTo>
                  <a:lnTo>
                    <a:pt x="0" y="15081"/>
                  </a:lnTo>
                  <a:lnTo>
                    <a:pt x="0" y="15081"/>
                  </a:lnTo>
                  <a:lnTo>
                    <a:pt x="48" y="14120"/>
                  </a:lnTo>
                  <a:lnTo>
                    <a:pt x="144" y="13160"/>
                  </a:lnTo>
                  <a:lnTo>
                    <a:pt x="288" y="12199"/>
                  </a:lnTo>
                  <a:lnTo>
                    <a:pt x="480" y="112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08;p76">
              <a:extLst>
                <a:ext uri="{FF2B5EF4-FFF2-40B4-BE49-F238E27FC236}">
                  <a16:creationId xmlns:a16="http://schemas.microsoft.com/office/drawing/2014/main" id="{F6220AE6-83DD-F876-ACCE-89EE3FFC8972}"/>
                </a:ext>
              </a:extLst>
            </p:cNvPr>
            <p:cNvSpPr/>
            <p:nvPr/>
          </p:nvSpPr>
          <p:spPr>
            <a:xfrm>
              <a:off x="4185775" y="384920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2978" y="0"/>
                  </a:moveTo>
                  <a:lnTo>
                    <a:pt x="2498" y="48"/>
                  </a:lnTo>
                  <a:lnTo>
                    <a:pt x="1922" y="240"/>
                  </a:lnTo>
                  <a:lnTo>
                    <a:pt x="1394" y="433"/>
                  </a:lnTo>
                  <a:lnTo>
                    <a:pt x="817" y="721"/>
                  </a:lnTo>
                  <a:lnTo>
                    <a:pt x="385" y="1009"/>
                  </a:lnTo>
                  <a:lnTo>
                    <a:pt x="241" y="1153"/>
                  </a:lnTo>
                  <a:lnTo>
                    <a:pt x="97" y="1297"/>
                  </a:lnTo>
                  <a:lnTo>
                    <a:pt x="1" y="1441"/>
                  </a:lnTo>
                  <a:lnTo>
                    <a:pt x="1" y="1585"/>
                  </a:lnTo>
                  <a:lnTo>
                    <a:pt x="49" y="1729"/>
                  </a:lnTo>
                  <a:lnTo>
                    <a:pt x="145" y="1873"/>
                  </a:lnTo>
                  <a:lnTo>
                    <a:pt x="289" y="1921"/>
                  </a:lnTo>
                  <a:lnTo>
                    <a:pt x="433" y="1969"/>
                  </a:lnTo>
                  <a:lnTo>
                    <a:pt x="769" y="2017"/>
                  </a:lnTo>
                  <a:lnTo>
                    <a:pt x="1250" y="1969"/>
                  </a:lnTo>
                  <a:lnTo>
                    <a:pt x="1730" y="1825"/>
                  </a:lnTo>
                  <a:lnTo>
                    <a:pt x="2258" y="1585"/>
                  </a:lnTo>
                  <a:lnTo>
                    <a:pt x="2690" y="1297"/>
                  </a:lnTo>
                  <a:lnTo>
                    <a:pt x="3075" y="961"/>
                  </a:lnTo>
                  <a:lnTo>
                    <a:pt x="3363" y="673"/>
                  </a:lnTo>
                  <a:lnTo>
                    <a:pt x="3459" y="529"/>
                  </a:lnTo>
                  <a:lnTo>
                    <a:pt x="3507" y="385"/>
                  </a:lnTo>
                  <a:lnTo>
                    <a:pt x="3507" y="288"/>
                  </a:lnTo>
                  <a:lnTo>
                    <a:pt x="3411" y="144"/>
                  </a:lnTo>
                  <a:lnTo>
                    <a:pt x="3363" y="96"/>
                  </a:lnTo>
                  <a:lnTo>
                    <a:pt x="3267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09;p76">
              <a:extLst>
                <a:ext uri="{FF2B5EF4-FFF2-40B4-BE49-F238E27FC236}">
                  <a16:creationId xmlns:a16="http://schemas.microsoft.com/office/drawing/2014/main" id="{C2FC5B34-0812-44A6-9F5B-288F64ACFF36}"/>
                </a:ext>
              </a:extLst>
            </p:cNvPr>
            <p:cNvSpPr/>
            <p:nvPr/>
          </p:nvSpPr>
          <p:spPr>
            <a:xfrm>
              <a:off x="4185775" y="384920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978" y="0"/>
                  </a:moveTo>
                  <a:lnTo>
                    <a:pt x="2978" y="0"/>
                  </a:lnTo>
                  <a:lnTo>
                    <a:pt x="2498" y="48"/>
                  </a:lnTo>
                  <a:lnTo>
                    <a:pt x="1922" y="240"/>
                  </a:lnTo>
                  <a:lnTo>
                    <a:pt x="1394" y="433"/>
                  </a:lnTo>
                  <a:lnTo>
                    <a:pt x="817" y="721"/>
                  </a:lnTo>
                  <a:lnTo>
                    <a:pt x="385" y="1009"/>
                  </a:lnTo>
                  <a:lnTo>
                    <a:pt x="241" y="1153"/>
                  </a:lnTo>
                  <a:lnTo>
                    <a:pt x="97" y="1297"/>
                  </a:lnTo>
                  <a:lnTo>
                    <a:pt x="1" y="1441"/>
                  </a:lnTo>
                  <a:lnTo>
                    <a:pt x="1" y="1585"/>
                  </a:lnTo>
                  <a:lnTo>
                    <a:pt x="49" y="1729"/>
                  </a:lnTo>
                  <a:lnTo>
                    <a:pt x="145" y="1873"/>
                  </a:lnTo>
                  <a:lnTo>
                    <a:pt x="145" y="1873"/>
                  </a:lnTo>
                  <a:lnTo>
                    <a:pt x="289" y="1921"/>
                  </a:lnTo>
                  <a:lnTo>
                    <a:pt x="433" y="1969"/>
                  </a:lnTo>
                  <a:lnTo>
                    <a:pt x="769" y="2017"/>
                  </a:lnTo>
                  <a:lnTo>
                    <a:pt x="769" y="2017"/>
                  </a:lnTo>
                  <a:lnTo>
                    <a:pt x="1250" y="1969"/>
                  </a:lnTo>
                  <a:lnTo>
                    <a:pt x="1730" y="1825"/>
                  </a:lnTo>
                  <a:lnTo>
                    <a:pt x="2258" y="1585"/>
                  </a:lnTo>
                  <a:lnTo>
                    <a:pt x="2690" y="1297"/>
                  </a:lnTo>
                  <a:lnTo>
                    <a:pt x="3075" y="961"/>
                  </a:lnTo>
                  <a:lnTo>
                    <a:pt x="3363" y="673"/>
                  </a:lnTo>
                  <a:lnTo>
                    <a:pt x="3459" y="529"/>
                  </a:lnTo>
                  <a:lnTo>
                    <a:pt x="3507" y="385"/>
                  </a:lnTo>
                  <a:lnTo>
                    <a:pt x="3507" y="288"/>
                  </a:lnTo>
                  <a:lnTo>
                    <a:pt x="3411" y="144"/>
                  </a:lnTo>
                  <a:lnTo>
                    <a:pt x="3411" y="144"/>
                  </a:lnTo>
                  <a:lnTo>
                    <a:pt x="3363" y="96"/>
                  </a:lnTo>
                  <a:lnTo>
                    <a:pt x="3267" y="48"/>
                  </a:lnTo>
                  <a:lnTo>
                    <a:pt x="29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10;p76">
              <a:extLst>
                <a:ext uri="{FF2B5EF4-FFF2-40B4-BE49-F238E27FC236}">
                  <a16:creationId xmlns:a16="http://schemas.microsoft.com/office/drawing/2014/main" id="{BCD41670-6CDF-2C46-E934-F93CA25312C9}"/>
                </a:ext>
              </a:extLst>
            </p:cNvPr>
            <p:cNvSpPr/>
            <p:nvPr/>
          </p:nvSpPr>
          <p:spPr>
            <a:xfrm>
              <a:off x="4224200" y="3905625"/>
              <a:ext cx="51650" cy="32450"/>
            </a:xfrm>
            <a:custGeom>
              <a:avLst/>
              <a:gdLst/>
              <a:ahLst/>
              <a:cxnLst/>
              <a:rect l="l" t="t" r="r" b="b"/>
              <a:pathLst>
                <a:path w="2066" h="1298" extrusionOk="0">
                  <a:moveTo>
                    <a:pt x="1297" y="0"/>
                  </a:moveTo>
                  <a:lnTo>
                    <a:pt x="961" y="145"/>
                  </a:lnTo>
                  <a:lnTo>
                    <a:pt x="625" y="289"/>
                  </a:lnTo>
                  <a:lnTo>
                    <a:pt x="337" y="481"/>
                  </a:lnTo>
                  <a:lnTo>
                    <a:pt x="145" y="673"/>
                  </a:lnTo>
                  <a:lnTo>
                    <a:pt x="1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97" y="1153"/>
                  </a:lnTo>
                  <a:lnTo>
                    <a:pt x="193" y="1201"/>
                  </a:lnTo>
                  <a:lnTo>
                    <a:pt x="433" y="1297"/>
                  </a:lnTo>
                  <a:lnTo>
                    <a:pt x="961" y="1297"/>
                  </a:lnTo>
                  <a:lnTo>
                    <a:pt x="1249" y="1201"/>
                  </a:lnTo>
                  <a:lnTo>
                    <a:pt x="1538" y="1057"/>
                  </a:lnTo>
                  <a:lnTo>
                    <a:pt x="1778" y="913"/>
                  </a:lnTo>
                  <a:lnTo>
                    <a:pt x="1970" y="721"/>
                  </a:lnTo>
                  <a:lnTo>
                    <a:pt x="2066" y="529"/>
                  </a:lnTo>
                  <a:lnTo>
                    <a:pt x="2066" y="289"/>
                  </a:lnTo>
                  <a:lnTo>
                    <a:pt x="2066" y="241"/>
                  </a:lnTo>
                  <a:lnTo>
                    <a:pt x="1970" y="145"/>
                  </a:lnTo>
                  <a:lnTo>
                    <a:pt x="1826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11;p76">
              <a:extLst>
                <a:ext uri="{FF2B5EF4-FFF2-40B4-BE49-F238E27FC236}">
                  <a16:creationId xmlns:a16="http://schemas.microsoft.com/office/drawing/2014/main" id="{53233B0F-D18C-D930-A42A-8434B1D2EE9A}"/>
                </a:ext>
              </a:extLst>
            </p:cNvPr>
            <p:cNvSpPr/>
            <p:nvPr/>
          </p:nvSpPr>
          <p:spPr>
            <a:xfrm>
              <a:off x="4224200" y="3905625"/>
              <a:ext cx="51650" cy="32450"/>
            </a:xfrm>
            <a:custGeom>
              <a:avLst/>
              <a:gdLst/>
              <a:ahLst/>
              <a:cxnLst/>
              <a:rect l="l" t="t" r="r" b="b"/>
              <a:pathLst>
                <a:path w="2066" h="1298" fill="none" extrusionOk="0">
                  <a:moveTo>
                    <a:pt x="1586" y="0"/>
                  </a:moveTo>
                  <a:lnTo>
                    <a:pt x="1586" y="0"/>
                  </a:lnTo>
                  <a:lnTo>
                    <a:pt x="1297" y="0"/>
                  </a:lnTo>
                  <a:lnTo>
                    <a:pt x="961" y="145"/>
                  </a:lnTo>
                  <a:lnTo>
                    <a:pt x="625" y="289"/>
                  </a:lnTo>
                  <a:lnTo>
                    <a:pt x="337" y="481"/>
                  </a:lnTo>
                  <a:lnTo>
                    <a:pt x="145" y="673"/>
                  </a:lnTo>
                  <a:lnTo>
                    <a:pt x="1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97" y="1153"/>
                  </a:lnTo>
                  <a:lnTo>
                    <a:pt x="193" y="1201"/>
                  </a:lnTo>
                  <a:lnTo>
                    <a:pt x="193" y="1201"/>
                  </a:lnTo>
                  <a:lnTo>
                    <a:pt x="433" y="1297"/>
                  </a:lnTo>
                  <a:lnTo>
                    <a:pt x="673" y="1297"/>
                  </a:lnTo>
                  <a:lnTo>
                    <a:pt x="673" y="1297"/>
                  </a:lnTo>
                  <a:lnTo>
                    <a:pt x="961" y="1297"/>
                  </a:lnTo>
                  <a:lnTo>
                    <a:pt x="1249" y="1201"/>
                  </a:lnTo>
                  <a:lnTo>
                    <a:pt x="1538" y="1057"/>
                  </a:lnTo>
                  <a:lnTo>
                    <a:pt x="1778" y="913"/>
                  </a:lnTo>
                  <a:lnTo>
                    <a:pt x="1970" y="721"/>
                  </a:lnTo>
                  <a:lnTo>
                    <a:pt x="2066" y="529"/>
                  </a:lnTo>
                  <a:lnTo>
                    <a:pt x="2066" y="289"/>
                  </a:lnTo>
                  <a:lnTo>
                    <a:pt x="2066" y="241"/>
                  </a:lnTo>
                  <a:lnTo>
                    <a:pt x="1970" y="145"/>
                  </a:lnTo>
                  <a:lnTo>
                    <a:pt x="1970" y="145"/>
                  </a:lnTo>
                  <a:lnTo>
                    <a:pt x="1826" y="0"/>
                  </a:lnTo>
                  <a:lnTo>
                    <a:pt x="15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12;p76">
              <a:extLst>
                <a:ext uri="{FF2B5EF4-FFF2-40B4-BE49-F238E27FC236}">
                  <a16:creationId xmlns:a16="http://schemas.microsoft.com/office/drawing/2014/main" id="{B90B6949-4C28-4C7E-4DFE-BAE3516B48DE}"/>
                </a:ext>
              </a:extLst>
            </p:cNvPr>
            <p:cNvSpPr/>
            <p:nvPr/>
          </p:nvSpPr>
          <p:spPr>
            <a:xfrm>
              <a:off x="4645625" y="4019675"/>
              <a:ext cx="38450" cy="61275"/>
            </a:xfrm>
            <a:custGeom>
              <a:avLst/>
              <a:gdLst/>
              <a:ahLst/>
              <a:cxnLst/>
              <a:rect l="l" t="t" r="r" b="b"/>
              <a:pathLst>
                <a:path w="1538" h="2451" extrusionOk="0">
                  <a:moveTo>
                    <a:pt x="289" y="1"/>
                  </a:moveTo>
                  <a:lnTo>
                    <a:pt x="145" y="97"/>
                  </a:lnTo>
                  <a:lnTo>
                    <a:pt x="97" y="193"/>
                  </a:lnTo>
                  <a:lnTo>
                    <a:pt x="49" y="385"/>
                  </a:lnTo>
                  <a:lnTo>
                    <a:pt x="1" y="769"/>
                  </a:lnTo>
                  <a:lnTo>
                    <a:pt x="1" y="1202"/>
                  </a:lnTo>
                  <a:lnTo>
                    <a:pt x="145" y="1634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06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537" y="1730"/>
                  </a:lnTo>
                  <a:lnTo>
                    <a:pt x="1489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193"/>
                  </a:lnTo>
                  <a:lnTo>
                    <a:pt x="721" y="9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13;p76">
              <a:extLst>
                <a:ext uri="{FF2B5EF4-FFF2-40B4-BE49-F238E27FC236}">
                  <a16:creationId xmlns:a16="http://schemas.microsoft.com/office/drawing/2014/main" id="{97E5D559-F4A6-6190-B63D-EF608DE571E0}"/>
                </a:ext>
              </a:extLst>
            </p:cNvPr>
            <p:cNvSpPr/>
            <p:nvPr/>
          </p:nvSpPr>
          <p:spPr>
            <a:xfrm>
              <a:off x="4645625" y="4019675"/>
              <a:ext cx="38450" cy="61275"/>
            </a:xfrm>
            <a:custGeom>
              <a:avLst/>
              <a:gdLst/>
              <a:ahLst/>
              <a:cxnLst/>
              <a:rect l="l" t="t" r="r" b="b"/>
              <a:pathLst>
                <a:path w="1538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89" y="1"/>
                  </a:lnTo>
                  <a:lnTo>
                    <a:pt x="145" y="97"/>
                  </a:lnTo>
                  <a:lnTo>
                    <a:pt x="97" y="193"/>
                  </a:lnTo>
                  <a:lnTo>
                    <a:pt x="49" y="385"/>
                  </a:lnTo>
                  <a:lnTo>
                    <a:pt x="1" y="769"/>
                  </a:lnTo>
                  <a:lnTo>
                    <a:pt x="1" y="1202"/>
                  </a:lnTo>
                  <a:lnTo>
                    <a:pt x="1" y="1202"/>
                  </a:lnTo>
                  <a:lnTo>
                    <a:pt x="145" y="1634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06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537" y="1730"/>
                  </a:lnTo>
                  <a:lnTo>
                    <a:pt x="1489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193"/>
                  </a:lnTo>
                  <a:lnTo>
                    <a:pt x="721" y="97"/>
                  </a:lnTo>
                  <a:lnTo>
                    <a:pt x="529" y="1"/>
                  </a:lnTo>
                  <a:lnTo>
                    <a:pt x="529" y="1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14;p76">
              <a:extLst>
                <a:ext uri="{FF2B5EF4-FFF2-40B4-BE49-F238E27FC236}">
                  <a16:creationId xmlns:a16="http://schemas.microsoft.com/office/drawing/2014/main" id="{535A224F-8180-30AC-0A2F-3D96882EB24A}"/>
                </a:ext>
              </a:extLst>
            </p:cNvPr>
            <p:cNvSpPr/>
            <p:nvPr/>
          </p:nvSpPr>
          <p:spPr>
            <a:xfrm>
              <a:off x="4607200" y="4036500"/>
              <a:ext cx="27650" cy="42050"/>
            </a:xfrm>
            <a:custGeom>
              <a:avLst/>
              <a:gdLst/>
              <a:ahLst/>
              <a:cxnLst/>
              <a:rect l="l" t="t" r="r" b="b"/>
              <a:pathLst>
                <a:path w="1106" h="1682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240"/>
                  </a:lnTo>
                  <a:lnTo>
                    <a:pt x="1" y="529"/>
                  </a:lnTo>
                  <a:lnTo>
                    <a:pt x="49" y="865"/>
                  </a:lnTo>
                  <a:lnTo>
                    <a:pt x="145" y="1153"/>
                  </a:lnTo>
                  <a:lnTo>
                    <a:pt x="241" y="1441"/>
                  </a:lnTo>
                  <a:lnTo>
                    <a:pt x="433" y="1633"/>
                  </a:lnTo>
                  <a:lnTo>
                    <a:pt x="529" y="1681"/>
                  </a:lnTo>
                  <a:lnTo>
                    <a:pt x="817" y="1681"/>
                  </a:lnTo>
                  <a:lnTo>
                    <a:pt x="913" y="1633"/>
                  </a:lnTo>
                  <a:lnTo>
                    <a:pt x="1009" y="1537"/>
                  </a:lnTo>
                  <a:lnTo>
                    <a:pt x="1057" y="1441"/>
                  </a:lnTo>
                  <a:lnTo>
                    <a:pt x="1105" y="1201"/>
                  </a:lnTo>
                  <a:lnTo>
                    <a:pt x="1057" y="913"/>
                  </a:lnTo>
                  <a:lnTo>
                    <a:pt x="961" y="625"/>
                  </a:lnTo>
                  <a:lnTo>
                    <a:pt x="817" y="384"/>
                  </a:lnTo>
                  <a:lnTo>
                    <a:pt x="625" y="14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15;p76">
              <a:extLst>
                <a:ext uri="{FF2B5EF4-FFF2-40B4-BE49-F238E27FC236}">
                  <a16:creationId xmlns:a16="http://schemas.microsoft.com/office/drawing/2014/main" id="{4CC1DAE0-1177-9D70-5937-B369D330614F}"/>
                </a:ext>
              </a:extLst>
            </p:cNvPr>
            <p:cNvSpPr/>
            <p:nvPr/>
          </p:nvSpPr>
          <p:spPr>
            <a:xfrm>
              <a:off x="4607200" y="4036500"/>
              <a:ext cx="27650" cy="42050"/>
            </a:xfrm>
            <a:custGeom>
              <a:avLst/>
              <a:gdLst/>
              <a:ahLst/>
              <a:cxnLst/>
              <a:rect l="l" t="t" r="r" b="b"/>
              <a:pathLst>
                <a:path w="1106" h="1682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49" y="240"/>
                  </a:lnTo>
                  <a:lnTo>
                    <a:pt x="1" y="529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45" y="1153"/>
                  </a:lnTo>
                  <a:lnTo>
                    <a:pt x="241" y="1441"/>
                  </a:lnTo>
                  <a:lnTo>
                    <a:pt x="433" y="1633"/>
                  </a:lnTo>
                  <a:lnTo>
                    <a:pt x="529" y="1681"/>
                  </a:lnTo>
                  <a:lnTo>
                    <a:pt x="673" y="1681"/>
                  </a:lnTo>
                  <a:lnTo>
                    <a:pt x="673" y="1681"/>
                  </a:lnTo>
                  <a:lnTo>
                    <a:pt x="721" y="1681"/>
                  </a:lnTo>
                  <a:lnTo>
                    <a:pt x="721" y="1681"/>
                  </a:lnTo>
                  <a:lnTo>
                    <a:pt x="817" y="1681"/>
                  </a:lnTo>
                  <a:lnTo>
                    <a:pt x="913" y="1633"/>
                  </a:lnTo>
                  <a:lnTo>
                    <a:pt x="1009" y="1537"/>
                  </a:lnTo>
                  <a:lnTo>
                    <a:pt x="1057" y="1441"/>
                  </a:lnTo>
                  <a:lnTo>
                    <a:pt x="1105" y="1201"/>
                  </a:lnTo>
                  <a:lnTo>
                    <a:pt x="1057" y="913"/>
                  </a:lnTo>
                  <a:lnTo>
                    <a:pt x="961" y="625"/>
                  </a:lnTo>
                  <a:lnTo>
                    <a:pt x="817" y="384"/>
                  </a:lnTo>
                  <a:lnTo>
                    <a:pt x="625" y="144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16;p76">
              <a:extLst>
                <a:ext uri="{FF2B5EF4-FFF2-40B4-BE49-F238E27FC236}">
                  <a16:creationId xmlns:a16="http://schemas.microsoft.com/office/drawing/2014/main" id="{68E47B74-B58E-80A4-A347-C623A0123CAA}"/>
                </a:ext>
              </a:extLst>
            </p:cNvPr>
            <p:cNvSpPr/>
            <p:nvPr/>
          </p:nvSpPr>
          <p:spPr>
            <a:xfrm>
              <a:off x="4613200" y="43030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617;p76">
              <a:extLst>
                <a:ext uri="{FF2B5EF4-FFF2-40B4-BE49-F238E27FC236}">
                  <a16:creationId xmlns:a16="http://schemas.microsoft.com/office/drawing/2014/main" id="{FD42059A-37D6-FA7E-EC65-37BAAFC76080}"/>
                </a:ext>
              </a:extLst>
            </p:cNvPr>
            <p:cNvSpPr/>
            <p:nvPr/>
          </p:nvSpPr>
          <p:spPr>
            <a:xfrm>
              <a:off x="4624025" y="4294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618;p76">
              <a:extLst>
                <a:ext uri="{FF2B5EF4-FFF2-40B4-BE49-F238E27FC236}">
                  <a16:creationId xmlns:a16="http://schemas.microsoft.com/office/drawing/2014/main" id="{91636387-9997-931E-334A-AF435FAF7E0B}"/>
                </a:ext>
              </a:extLst>
            </p:cNvPr>
            <p:cNvSpPr/>
            <p:nvPr/>
          </p:nvSpPr>
          <p:spPr>
            <a:xfrm>
              <a:off x="4395900" y="4295825"/>
              <a:ext cx="85275" cy="68475"/>
            </a:xfrm>
            <a:custGeom>
              <a:avLst/>
              <a:gdLst/>
              <a:ahLst/>
              <a:cxnLst/>
              <a:rect l="l" t="t" r="r" b="b"/>
              <a:pathLst>
                <a:path w="3411" h="2739" extrusionOk="0">
                  <a:moveTo>
                    <a:pt x="1441" y="1"/>
                  </a:moveTo>
                  <a:lnTo>
                    <a:pt x="961" y="49"/>
                  </a:lnTo>
                  <a:lnTo>
                    <a:pt x="769" y="145"/>
                  </a:lnTo>
                  <a:lnTo>
                    <a:pt x="577" y="241"/>
                  </a:lnTo>
                  <a:lnTo>
                    <a:pt x="433" y="337"/>
                  </a:lnTo>
                  <a:lnTo>
                    <a:pt x="288" y="481"/>
                  </a:lnTo>
                  <a:lnTo>
                    <a:pt x="144" y="625"/>
                  </a:lnTo>
                  <a:lnTo>
                    <a:pt x="96" y="817"/>
                  </a:lnTo>
                  <a:lnTo>
                    <a:pt x="0" y="1057"/>
                  </a:lnTo>
                  <a:lnTo>
                    <a:pt x="48" y="1345"/>
                  </a:lnTo>
                  <a:lnTo>
                    <a:pt x="96" y="1586"/>
                  </a:lnTo>
                  <a:lnTo>
                    <a:pt x="240" y="1874"/>
                  </a:lnTo>
                  <a:lnTo>
                    <a:pt x="433" y="2114"/>
                  </a:lnTo>
                  <a:lnTo>
                    <a:pt x="673" y="2306"/>
                  </a:lnTo>
                  <a:lnTo>
                    <a:pt x="961" y="2498"/>
                  </a:lnTo>
                  <a:lnTo>
                    <a:pt x="1297" y="2642"/>
                  </a:lnTo>
                  <a:lnTo>
                    <a:pt x="1633" y="2738"/>
                  </a:lnTo>
                  <a:lnTo>
                    <a:pt x="2017" y="2738"/>
                  </a:lnTo>
                  <a:lnTo>
                    <a:pt x="2450" y="2690"/>
                  </a:lnTo>
                  <a:lnTo>
                    <a:pt x="2642" y="2642"/>
                  </a:lnTo>
                  <a:lnTo>
                    <a:pt x="2834" y="2546"/>
                  </a:lnTo>
                  <a:lnTo>
                    <a:pt x="3026" y="2450"/>
                  </a:lnTo>
                  <a:lnTo>
                    <a:pt x="3170" y="2306"/>
                  </a:lnTo>
                  <a:lnTo>
                    <a:pt x="3266" y="2114"/>
                  </a:lnTo>
                  <a:lnTo>
                    <a:pt x="3362" y="1970"/>
                  </a:lnTo>
                  <a:lnTo>
                    <a:pt x="3410" y="1682"/>
                  </a:lnTo>
                  <a:lnTo>
                    <a:pt x="3410" y="1441"/>
                  </a:lnTo>
                  <a:lnTo>
                    <a:pt x="3314" y="1153"/>
                  </a:lnTo>
                  <a:lnTo>
                    <a:pt x="3170" y="913"/>
                  </a:lnTo>
                  <a:lnTo>
                    <a:pt x="2978" y="673"/>
                  </a:lnTo>
                  <a:lnTo>
                    <a:pt x="2738" y="481"/>
                  </a:lnTo>
                  <a:lnTo>
                    <a:pt x="2498" y="289"/>
                  </a:lnTo>
                  <a:lnTo>
                    <a:pt x="2161" y="145"/>
                  </a:lnTo>
                  <a:lnTo>
                    <a:pt x="1777" y="49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619;p76">
              <a:extLst>
                <a:ext uri="{FF2B5EF4-FFF2-40B4-BE49-F238E27FC236}">
                  <a16:creationId xmlns:a16="http://schemas.microsoft.com/office/drawing/2014/main" id="{213977C6-DE59-4317-0AD4-FFA592528345}"/>
                </a:ext>
              </a:extLst>
            </p:cNvPr>
            <p:cNvSpPr/>
            <p:nvPr/>
          </p:nvSpPr>
          <p:spPr>
            <a:xfrm>
              <a:off x="4395900" y="4295825"/>
              <a:ext cx="85275" cy="68475"/>
            </a:xfrm>
            <a:custGeom>
              <a:avLst/>
              <a:gdLst/>
              <a:ahLst/>
              <a:cxnLst/>
              <a:rect l="l" t="t" r="r" b="b"/>
              <a:pathLst>
                <a:path w="3411" h="2739" fill="none" extrusionOk="0">
                  <a:moveTo>
                    <a:pt x="1441" y="1"/>
                  </a:moveTo>
                  <a:lnTo>
                    <a:pt x="1441" y="1"/>
                  </a:lnTo>
                  <a:lnTo>
                    <a:pt x="961" y="49"/>
                  </a:lnTo>
                  <a:lnTo>
                    <a:pt x="769" y="145"/>
                  </a:lnTo>
                  <a:lnTo>
                    <a:pt x="577" y="241"/>
                  </a:lnTo>
                  <a:lnTo>
                    <a:pt x="433" y="337"/>
                  </a:lnTo>
                  <a:lnTo>
                    <a:pt x="288" y="481"/>
                  </a:lnTo>
                  <a:lnTo>
                    <a:pt x="144" y="625"/>
                  </a:lnTo>
                  <a:lnTo>
                    <a:pt x="96" y="817"/>
                  </a:lnTo>
                  <a:lnTo>
                    <a:pt x="96" y="817"/>
                  </a:lnTo>
                  <a:lnTo>
                    <a:pt x="0" y="1057"/>
                  </a:lnTo>
                  <a:lnTo>
                    <a:pt x="48" y="1345"/>
                  </a:lnTo>
                  <a:lnTo>
                    <a:pt x="96" y="1586"/>
                  </a:lnTo>
                  <a:lnTo>
                    <a:pt x="240" y="1874"/>
                  </a:lnTo>
                  <a:lnTo>
                    <a:pt x="433" y="2114"/>
                  </a:lnTo>
                  <a:lnTo>
                    <a:pt x="673" y="2306"/>
                  </a:lnTo>
                  <a:lnTo>
                    <a:pt x="961" y="2498"/>
                  </a:lnTo>
                  <a:lnTo>
                    <a:pt x="1297" y="2642"/>
                  </a:lnTo>
                  <a:lnTo>
                    <a:pt x="1297" y="2642"/>
                  </a:lnTo>
                  <a:lnTo>
                    <a:pt x="1633" y="2738"/>
                  </a:lnTo>
                  <a:lnTo>
                    <a:pt x="2017" y="2738"/>
                  </a:lnTo>
                  <a:lnTo>
                    <a:pt x="2017" y="2738"/>
                  </a:lnTo>
                  <a:lnTo>
                    <a:pt x="2450" y="2690"/>
                  </a:lnTo>
                  <a:lnTo>
                    <a:pt x="2642" y="2642"/>
                  </a:lnTo>
                  <a:lnTo>
                    <a:pt x="2834" y="2546"/>
                  </a:lnTo>
                  <a:lnTo>
                    <a:pt x="3026" y="2450"/>
                  </a:lnTo>
                  <a:lnTo>
                    <a:pt x="3170" y="2306"/>
                  </a:lnTo>
                  <a:lnTo>
                    <a:pt x="3266" y="2114"/>
                  </a:lnTo>
                  <a:lnTo>
                    <a:pt x="3362" y="1970"/>
                  </a:lnTo>
                  <a:lnTo>
                    <a:pt x="3362" y="1970"/>
                  </a:lnTo>
                  <a:lnTo>
                    <a:pt x="3410" y="1682"/>
                  </a:lnTo>
                  <a:lnTo>
                    <a:pt x="3410" y="1441"/>
                  </a:lnTo>
                  <a:lnTo>
                    <a:pt x="3314" y="1153"/>
                  </a:lnTo>
                  <a:lnTo>
                    <a:pt x="3170" y="913"/>
                  </a:lnTo>
                  <a:lnTo>
                    <a:pt x="2978" y="673"/>
                  </a:lnTo>
                  <a:lnTo>
                    <a:pt x="2738" y="481"/>
                  </a:lnTo>
                  <a:lnTo>
                    <a:pt x="2498" y="289"/>
                  </a:lnTo>
                  <a:lnTo>
                    <a:pt x="2161" y="145"/>
                  </a:lnTo>
                  <a:lnTo>
                    <a:pt x="2161" y="145"/>
                  </a:lnTo>
                  <a:lnTo>
                    <a:pt x="1777" y="49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620;p76">
              <a:extLst>
                <a:ext uri="{FF2B5EF4-FFF2-40B4-BE49-F238E27FC236}">
                  <a16:creationId xmlns:a16="http://schemas.microsoft.com/office/drawing/2014/main" id="{820322AE-BA47-3506-AE4D-D0CAEFFFE949}"/>
                </a:ext>
              </a:extLst>
            </p:cNvPr>
            <p:cNvSpPr/>
            <p:nvPr/>
          </p:nvSpPr>
          <p:spPr>
            <a:xfrm>
              <a:off x="4208600" y="4084525"/>
              <a:ext cx="80475" cy="39650"/>
            </a:xfrm>
            <a:custGeom>
              <a:avLst/>
              <a:gdLst/>
              <a:ahLst/>
              <a:cxnLst/>
              <a:rect l="l" t="t" r="r" b="b"/>
              <a:pathLst>
                <a:path w="3219" h="1586" extrusionOk="0">
                  <a:moveTo>
                    <a:pt x="1441" y="0"/>
                  </a:moveTo>
                  <a:lnTo>
                    <a:pt x="1057" y="48"/>
                  </a:lnTo>
                  <a:lnTo>
                    <a:pt x="673" y="192"/>
                  </a:lnTo>
                  <a:lnTo>
                    <a:pt x="481" y="288"/>
                  </a:lnTo>
                  <a:lnTo>
                    <a:pt x="289" y="432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96" y="913"/>
                  </a:lnTo>
                  <a:lnTo>
                    <a:pt x="192" y="865"/>
                  </a:lnTo>
                  <a:lnTo>
                    <a:pt x="337" y="721"/>
                  </a:lnTo>
                  <a:lnTo>
                    <a:pt x="481" y="577"/>
                  </a:lnTo>
                  <a:lnTo>
                    <a:pt x="673" y="432"/>
                  </a:lnTo>
                  <a:lnTo>
                    <a:pt x="865" y="384"/>
                  </a:lnTo>
                  <a:lnTo>
                    <a:pt x="1297" y="240"/>
                  </a:lnTo>
                  <a:lnTo>
                    <a:pt x="1537" y="240"/>
                  </a:lnTo>
                  <a:lnTo>
                    <a:pt x="1729" y="288"/>
                  </a:lnTo>
                  <a:lnTo>
                    <a:pt x="2162" y="384"/>
                  </a:lnTo>
                  <a:lnTo>
                    <a:pt x="2354" y="480"/>
                  </a:lnTo>
                  <a:lnTo>
                    <a:pt x="2546" y="625"/>
                  </a:lnTo>
                  <a:lnTo>
                    <a:pt x="2690" y="817"/>
                  </a:lnTo>
                  <a:lnTo>
                    <a:pt x="2834" y="1009"/>
                  </a:lnTo>
                  <a:lnTo>
                    <a:pt x="2930" y="1249"/>
                  </a:lnTo>
                  <a:lnTo>
                    <a:pt x="2978" y="1489"/>
                  </a:lnTo>
                  <a:lnTo>
                    <a:pt x="3026" y="1537"/>
                  </a:lnTo>
                  <a:lnTo>
                    <a:pt x="3122" y="1585"/>
                  </a:lnTo>
                  <a:lnTo>
                    <a:pt x="3170" y="1537"/>
                  </a:lnTo>
                  <a:lnTo>
                    <a:pt x="3218" y="1441"/>
                  </a:lnTo>
                  <a:lnTo>
                    <a:pt x="3074" y="1009"/>
                  </a:lnTo>
                  <a:lnTo>
                    <a:pt x="2882" y="673"/>
                  </a:lnTo>
                  <a:lnTo>
                    <a:pt x="2594" y="384"/>
                  </a:lnTo>
                  <a:lnTo>
                    <a:pt x="2210" y="144"/>
                  </a:lnTo>
                  <a:lnTo>
                    <a:pt x="2017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621;p76">
              <a:extLst>
                <a:ext uri="{FF2B5EF4-FFF2-40B4-BE49-F238E27FC236}">
                  <a16:creationId xmlns:a16="http://schemas.microsoft.com/office/drawing/2014/main" id="{5B6EAF11-FE7C-8098-8017-393719168B07}"/>
                </a:ext>
              </a:extLst>
            </p:cNvPr>
            <p:cNvSpPr/>
            <p:nvPr/>
          </p:nvSpPr>
          <p:spPr>
            <a:xfrm>
              <a:off x="4409100" y="4130150"/>
              <a:ext cx="78075" cy="42050"/>
            </a:xfrm>
            <a:custGeom>
              <a:avLst/>
              <a:gdLst/>
              <a:ahLst/>
              <a:cxnLst/>
              <a:rect l="l" t="t" r="r" b="b"/>
              <a:pathLst>
                <a:path w="3123" h="1682" extrusionOk="0">
                  <a:moveTo>
                    <a:pt x="913" y="0"/>
                  </a:moveTo>
                  <a:lnTo>
                    <a:pt x="673" y="96"/>
                  </a:lnTo>
                  <a:lnTo>
                    <a:pt x="433" y="144"/>
                  </a:lnTo>
                  <a:lnTo>
                    <a:pt x="241" y="288"/>
                  </a:lnTo>
                  <a:lnTo>
                    <a:pt x="49" y="432"/>
                  </a:lnTo>
                  <a:lnTo>
                    <a:pt x="1" y="528"/>
                  </a:lnTo>
                  <a:lnTo>
                    <a:pt x="49" y="625"/>
                  </a:lnTo>
                  <a:lnTo>
                    <a:pt x="193" y="625"/>
                  </a:lnTo>
                  <a:lnTo>
                    <a:pt x="385" y="480"/>
                  </a:lnTo>
                  <a:lnTo>
                    <a:pt x="577" y="336"/>
                  </a:lnTo>
                  <a:lnTo>
                    <a:pt x="769" y="240"/>
                  </a:lnTo>
                  <a:lnTo>
                    <a:pt x="1441" y="240"/>
                  </a:lnTo>
                  <a:lnTo>
                    <a:pt x="1826" y="384"/>
                  </a:lnTo>
                  <a:lnTo>
                    <a:pt x="2210" y="577"/>
                  </a:lnTo>
                  <a:lnTo>
                    <a:pt x="2498" y="865"/>
                  </a:lnTo>
                  <a:lnTo>
                    <a:pt x="2786" y="1201"/>
                  </a:lnTo>
                  <a:lnTo>
                    <a:pt x="2882" y="1393"/>
                  </a:lnTo>
                  <a:lnTo>
                    <a:pt x="2930" y="1585"/>
                  </a:lnTo>
                  <a:lnTo>
                    <a:pt x="2978" y="1681"/>
                  </a:lnTo>
                  <a:lnTo>
                    <a:pt x="3026" y="1681"/>
                  </a:lnTo>
                  <a:lnTo>
                    <a:pt x="3074" y="1633"/>
                  </a:lnTo>
                  <a:lnTo>
                    <a:pt x="3122" y="1537"/>
                  </a:lnTo>
                  <a:lnTo>
                    <a:pt x="3026" y="1297"/>
                  </a:lnTo>
                  <a:lnTo>
                    <a:pt x="2978" y="1105"/>
                  </a:lnTo>
                  <a:lnTo>
                    <a:pt x="2834" y="865"/>
                  </a:lnTo>
                  <a:lnTo>
                    <a:pt x="2690" y="673"/>
                  </a:lnTo>
                  <a:lnTo>
                    <a:pt x="2306" y="384"/>
                  </a:lnTo>
                  <a:lnTo>
                    <a:pt x="1922" y="144"/>
                  </a:lnTo>
                  <a:lnTo>
                    <a:pt x="1681" y="48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622;p76">
              <a:extLst>
                <a:ext uri="{FF2B5EF4-FFF2-40B4-BE49-F238E27FC236}">
                  <a16:creationId xmlns:a16="http://schemas.microsoft.com/office/drawing/2014/main" id="{3D81DDFA-197B-160B-A0D8-719ABBD7F0C0}"/>
                </a:ext>
              </a:extLst>
            </p:cNvPr>
            <p:cNvSpPr/>
            <p:nvPr/>
          </p:nvSpPr>
          <p:spPr>
            <a:xfrm>
              <a:off x="4134150" y="4206975"/>
              <a:ext cx="84075" cy="68475"/>
            </a:xfrm>
            <a:custGeom>
              <a:avLst/>
              <a:gdLst/>
              <a:ahLst/>
              <a:cxnLst/>
              <a:rect l="l" t="t" r="r" b="b"/>
              <a:pathLst>
                <a:path w="3363" h="2739" extrusionOk="0">
                  <a:moveTo>
                    <a:pt x="1394" y="1"/>
                  </a:moveTo>
                  <a:lnTo>
                    <a:pt x="913" y="49"/>
                  </a:lnTo>
                  <a:lnTo>
                    <a:pt x="721" y="97"/>
                  </a:lnTo>
                  <a:lnTo>
                    <a:pt x="529" y="193"/>
                  </a:lnTo>
                  <a:lnTo>
                    <a:pt x="385" y="289"/>
                  </a:lnTo>
                  <a:lnTo>
                    <a:pt x="241" y="433"/>
                  </a:lnTo>
                  <a:lnTo>
                    <a:pt x="97" y="577"/>
                  </a:lnTo>
                  <a:lnTo>
                    <a:pt x="49" y="769"/>
                  </a:lnTo>
                  <a:lnTo>
                    <a:pt x="1" y="1057"/>
                  </a:lnTo>
                  <a:lnTo>
                    <a:pt x="1" y="1297"/>
                  </a:lnTo>
                  <a:lnTo>
                    <a:pt x="49" y="1586"/>
                  </a:lnTo>
                  <a:lnTo>
                    <a:pt x="193" y="1826"/>
                  </a:lnTo>
                  <a:lnTo>
                    <a:pt x="385" y="2066"/>
                  </a:lnTo>
                  <a:lnTo>
                    <a:pt x="625" y="2258"/>
                  </a:lnTo>
                  <a:lnTo>
                    <a:pt x="913" y="2450"/>
                  </a:lnTo>
                  <a:lnTo>
                    <a:pt x="1249" y="2594"/>
                  </a:lnTo>
                  <a:lnTo>
                    <a:pt x="1586" y="2690"/>
                  </a:lnTo>
                  <a:lnTo>
                    <a:pt x="1970" y="2738"/>
                  </a:lnTo>
                  <a:lnTo>
                    <a:pt x="2402" y="2690"/>
                  </a:lnTo>
                  <a:lnTo>
                    <a:pt x="2594" y="2594"/>
                  </a:lnTo>
                  <a:lnTo>
                    <a:pt x="2786" y="2498"/>
                  </a:lnTo>
                  <a:lnTo>
                    <a:pt x="2978" y="2402"/>
                  </a:lnTo>
                  <a:lnTo>
                    <a:pt x="3122" y="2258"/>
                  </a:lnTo>
                  <a:lnTo>
                    <a:pt x="3219" y="2114"/>
                  </a:lnTo>
                  <a:lnTo>
                    <a:pt x="3315" y="1922"/>
                  </a:lnTo>
                  <a:lnTo>
                    <a:pt x="3363" y="1682"/>
                  </a:lnTo>
                  <a:lnTo>
                    <a:pt x="3363" y="1394"/>
                  </a:lnTo>
                  <a:lnTo>
                    <a:pt x="3267" y="1153"/>
                  </a:lnTo>
                  <a:lnTo>
                    <a:pt x="3122" y="865"/>
                  </a:lnTo>
                  <a:lnTo>
                    <a:pt x="2930" y="625"/>
                  </a:lnTo>
                  <a:lnTo>
                    <a:pt x="2690" y="433"/>
                  </a:lnTo>
                  <a:lnTo>
                    <a:pt x="2450" y="241"/>
                  </a:lnTo>
                  <a:lnTo>
                    <a:pt x="2114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623;p76">
              <a:extLst>
                <a:ext uri="{FF2B5EF4-FFF2-40B4-BE49-F238E27FC236}">
                  <a16:creationId xmlns:a16="http://schemas.microsoft.com/office/drawing/2014/main" id="{F24E711C-B43E-3242-688B-EE840C7A0470}"/>
                </a:ext>
              </a:extLst>
            </p:cNvPr>
            <p:cNvSpPr/>
            <p:nvPr/>
          </p:nvSpPr>
          <p:spPr>
            <a:xfrm>
              <a:off x="4134150" y="4206975"/>
              <a:ext cx="84075" cy="68475"/>
            </a:xfrm>
            <a:custGeom>
              <a:avLst/>
              <a:gdLst/>
              <a:ahLst/>
              <a:cxnLst/>
              <a:rect l="l" t="t" r="r" b="b"/>
              <a:pathLst>
                <a:path w="3363" h="2739" fill="none" extrusionOk="0">
                  <a:moveTo>
                    <a:pt x="1394" y="1"/>
                  </a:moveTo>
                  <a:lnTo>
                    <a:pt x="1394" y="1"/>
                  </a:lnTo>
                  <a:lnTo>
                    <a:pt x="913" y="49"/>
                  </a:lnTo>
                  <a:lnTo>
                    <a:pt x="721" y="97"/>
                  </a:lnTo>
                  <a:lnTo>
                    <a:pt x="529" y="193"/>
                  </a:lnTo>
                  <a:lnTo>
                    <a:pt x="385" y="289"/>
                  </a:lnTo>
                  <a:lnTo>
                    <a:pt x="241" y="433"/>
                  </a:lnTo>
                  <a:lnTo>
                    <a:pt x="97" y="577"/>
                  </a:lnTo>
                  <a:lnTo>
                    <a:pt x="49" y="769"/>
                  </a:lnTo>
                  <a:lnTo>
                    <a:pt x="49" y="769"/>
                  </a:lnTo>
                  <a:lnTo>
                    <a:pt x="1" y="1057"/>
                  </a:lnTo>
                  <a:lnTo>
                    <a:pt x="1" y="1297"/>
                  </a:lnTo>
                  <a:lnTo>
                    <a:pt x="49" y="1586"/>
                  </a:lnTo>
                  <a:lnTo>
                    <a:pt x="193" y="1826"/>
                  </a:lnTo>
                  <a:lnTo>
                    <a:pt x="385" y="2066"/>
                  </a:lnTo>
                  <a:lnTo>
                    <a:pt x="625" y="2258"/>
                  </a:lnTo>
                  <a:lnTo>
                    <a:pt x="913" y="2450"/>
                  </a:lnTo>
                  <a:lnTo>
                    <a:pt x="1249" y="2594"/>
                  </a:lnTo>
                  <a:lnTo>
                    <a:pt x="1249" y="2594"/>
                  </a:lnTo>
                  <a:lnTo>
                    <a:pt x="1586" y="2690"/>
                  </a:lnTo>
                  <a:lnTo>
                    <a:pt x="1970" y="2738"/>
                  </a:lnTo>
                  <a:lnTo>
                    <a:pt x="1970" y="2738"/>
                  </a:lnTo>
                  <a:lnTo>
                    <a:pt x="2402" y="2690"/>
                  </a:lnTo>
                  <a:lnTo>
                    <a:pt x="2594" y="2594"/>
                  </a:lnTo>
                  <a:lnTo>
                    <a:pt x="2786" y="2498"/>
                  </a:lnTo>
                  <a:lnTo>
                    <a:pt x="2978" y="2402"/>
                  </a:lnTo>
                  <a:lnTo>
                    <a:pt x="3122" y="2258"/>
                  </a:lnTo>
                  <a:lnTo>
                    <a:pt x="3219" y="2114"/>
                  </a:lnTo>
                  <a:lnTo>
                    <a:pt x="3315" y="1922"/>
                  </a:lnTo>
                  <a:lnTo>
                    <a:pt x="3315" y="1922"/>
                  </a:lnTo>
                  <a:lnTo>
                    <a:pt x="3363" y="1682"/>
                  </a:lnTo>
                  <a:lnTo>
                    <a:pt x="3363" y="1394"/>
                  </a:lnTo>
                  <a:lnTo>
                    <a:pt x="3267" y="1153"/>
                  </a:lnTo>
                  <a:lnTo>
                    <a:pt x="3122" y="865"/>
                  </a:lnTo>
                  <a:lnTo>
                    <a:pt x="2930" y="625"/>
                  </a:lnTo>
                  <a:lnTo>
                    <a:pt x="2690" y="433"/>
                  </a:lnTo>
                  <a:lnTo>
                    <a:pt x="2450" y="241"/>
                  </a:lnTo>
                  <a:lnTo>
                    <a:pt x="2114" y="97"/>
                  </a:lnTo>
                  <a:lnTo>
                    <a:pt x="2114" y="97"/>
                  </a:lnTo>
                  <a:lnTo>
                    <a:pt x="1730" y="1"/>
                  </a:lnTo>
                  <a:lnTo>
                    <a:pt x="13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624;p76">
              <a:extLst>
                <a:ext uri="{FF2B5EF4-FFF2-40B4-BE49-F238E27FC236}">
                  <a16:creationId xmlns:a16="http://schemas.microsoft.com/office/drawing/2014/main" id="{80731012-224C-7BA9-BF24-1A22230F3DF6}"/>
                </a:ext>
              </a:extLst>
            </p:cNvPr>
            <p:cNvSpPr/>
            <p:nvPr/>
          </p:nvSpPr>
          <p:spPr>
            <a:xfrm>
              <a:off x="4307050" y="4212975"/>
              <a:ext cx="24025" cy="21650"/>
            </a:xfrm>
            <a:custGeom>
              <a:avLst/>
              <a:gdLst/>
              <a:ahLst/>
              <a:cxnLst/>
              <a:rect l="l" t="t" r="r" b="b"/>
              <a:pathLst>
                <a:path w="961" h="866" extrusionOk="0">
                  <a:moveTo>
                    <a:pt x="145" y="1"/>
                  </a:moveTo>
                  <a:lnTo>
                    <a:pt x="145" y="49"/>
                  </a:lnTo>
                  <a:lnTo>
                    <a:pt x="48" y="385"/>
                  </a:lnTo>
                  <a:lnTo>
                    <a:pt x="0" y="577"/>
                  </a:lnTo>
                  <a:lnTo>
                    <a:pt x="0" y="721"/>
                  </a:lnTo>
                  <a:lnTo>
                    <a:pt x="0" y="817"/>
                  </a:lnTo>
                  <a:lnTo>
                    <a:pt x="96" y="865"/>
                  </a:lnTo>
                  <a:lnTo>
                    <a:pt x="145" y="817"/>
                  </a:lnTo>
                  <a:lnTo>
                    <a:pt x="193" y="721"/>
                  </a:lnTo>
                  <a:lnTo>
                    <a:pt x="193" y="625"/>
                  </a:lnTo>
                  <a:lnTo>
                    <a:pt x="193" y="433"/>
                  </a:lnTo>
                  <a:lnTo>
                    <a:pt x="241" y="241"/>
                  </a:lnTo>
                  <a:lnTo>
                    <a:pt x="337" y="385"/>
                  </a:lnTo>
                  <a:lnTo>
                    <a:pt x="481" y="673"/>
                  </a:lnTo>
                  <a:lnTo>
                    <a:pt x="577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61" y="193"/>
                  </a:lnTo>
                  <a:lnTo>
                    <a:pt x="913" y="97"/>
                  </a:lnTo>
                  <a:lnTo>
                    <a:pt x="817" y="97"/>
                  </a:lnTo>
                  <a:lnTo>
                    <a:pt x="769" y="145"/>
                  </a:lnTo>
                  <a:lnTo>
                    <a:pt x="563" y="454"/>
                  </a:lnTo>
                  <a:lnTo>
                    <a:pt x="481" y="289"/>
                  </a:lnTo>
                  <a:lnTo>
                    <a:pt x="385" y="145"/>
                  </a:lnTo>
                  <a:lnTo>
                    <a:pt x="289" y="49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CD9294BE-4205-9903-D3D2-415DF9D29B40}"/>
              </a:ext>
            </a:extLst>
          </p:cNvPr>
          <p:cNvSpPr txBox="1"/>
          <p:nvPr/>
        </p:nvSpPr>
        <p:spPr>
          <a:xfrm>
            <a:off x="1076015" y="1031750"/>
            <a:ext cx="68228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/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Создание условий для индивидуализации воспитательно-образовательного процесса в ДОУ, способствует благоприятному развитию детей испытывающих трудности эмоционально-поведенческого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204533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06D0A-AA5A-9706-927A-B437AFFFC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94" y="2282962"/>
            <a:ext cx="7704000" cy="572700"/>
          </a:xfrm>
        </p:spPr>
        <p:txBody>
          <a:bodyPr/>
          <a:lstStyle/>
          <a:p>
            <a:r>
              <a:rPr lang="ru-RU" sz="4800" dirty="0">
                <a:latin typeface="Comic Sans MS" panose="030F0702030302020204" pitchFamily="66" charset="0"/>
              </a:rPr>
              <a:t>Спасибо за внимание!</a:t>
            </a:r>
          </a:p>
        </p:txBody>
      </p:sp>
      <p:grpSp>
        <p:nvGrpSpPr>
          <p:cNvPr id="3" name="Google Shape;4404;p66">
            <a:extLst>
              <a:ext uri="{FF2B5EF4-FFF2-40B4-BE49-F238E27FC236}">
                <a16:creationId xmlns:a16="http://schemas.microsoft.com/office/drawing/2014/main" id="{230AA35B-ADEA-7F93-00CD-8F23F471895C}"/>
              </a:ext>
            </a:extLst>
          </p:cNvPr>
          <p:cNvGrpSpPr/>
          <p:nvPr/>
        </p:nvGrpSpPr>
        <p:grpSpPr>
          <a:xfrm rot="915409">
            <a:off x="6970217" y="3141519"/>
            <a:ext cx="1592548" cy="1396333"/>
            <a:chOff x="6635075" y="715550"/>
            <a:chExt cx="681975" cy="597950"/>
          </a:xfrm>
        </p:grpSpPr>
        <p:sp>
          <p:nvSpPr>
            <p:cNvPr id="4" name="Google Shape;4405;p66">
              <a:extLst>
                <a:ext uri="{FF2B5EF4-FFF2-40B4-BE49-F238E27FC236}">
                  <a16:creationId xmlns:a16="http://schemas.microsoft.com/office/drawing/2014/main" id="{2D825309-A522-CC89-770C-8946E53626E4}"/>
                </a:ext>
              </a:extLst>
            </p:cNvPr>
            <p:cNvSpPr/>
            <p:nvPr/>
          </p:nvSpPr>
          <p:spPr>
            <a:xfrm>
              <a:off x="6708300" y="1021700"/>
              <a:ext cx="133300" cy="144125"/>
            </a:xfrm>
            <a:custGeom>
              <a:avLst/>
              <a:gdLst/>
              <a:ahLst/>
              <a:cxnLst/>
              <a:rect l="l" t="t" r="r" b="b"/>
              <a:pathLst>
                <a:path w="5332" h="5765" extrusionOk="0">
                  <a:moveTo>
                    <a:pt x="2594" y="1"/>
                  </a:moveTo>
                  <a:lnTo>
                    <a:pt x="2066" y="97"/>
                  </a:lnTo>
                  <a:lnTo>
                    <a:pt x="1586" y="289"/>
                  </a:lnTo>
                  <a:lnTo>
                    <a:pt x="1153" y="577"/>
                  </a:lnTo>
                  <a:lnTo>
                    <a:pt x="769" y="961"/>
                  </a:lnTo>
                  <a:lnTo>
                    <a:pt x="433" y="1394"/>
                  </a:lnTo>
                  <a:lnTo>
                    <a:pt x="193" y="1922"/>
                  </a:lnTo>
                  <a:lnTo>
                    <a:pt x="49" y="2498"/>
                  </a:lnTo>
                  <a:lnTo>
                    <a:pt x="1" y="3075"/>
                  </a:lnTo>
                  <a:lnTo>
                    <a:pt x="97" y="3603"/>
                  </a:lnTo>
                  <a:lnTo>
                    <a:pt x="241" y="4131"/>
                  </a:lnTo>
                  <a:lnTo>
                    <a:pt x="481" y="4611"/>
                  </a:lnTo>
                  <a:lnTo>
                    <a:pt x="817" y="5044"/>
                  </a:lnTo>
                  <a:lnTo>
                    <a:pt x="1202" y="5380"/>
                  </a:lnTo>
                  <a:lnTo>
                    <a:pt x="1682" y="5620"/>
                  </a:lnTo>
                  <a:lnTo>
                    <a:pt x="1922" y="5668"/>
                  </a:lnTo>
                  <a:lnTo>
                    <a:pt x="2210" y="5764"/>
                  </a:lnTo>
                  <a:lnTo>
                    <a:pt x="2738" y="5764"/>
                  </a:lnTo>
                  <a:lnTo>
                    <a:pt x="3267" y="5668"/>
                  </a:lnTo>
                  <a:lnTo>
                    <a:pt x="3747" y="5476"/>
                  </a:lnTo>
                  <a:lnTo>
                    <a:pt x="4179" y="5236"/>
                  </a:lnTo>
                  <a:lnTo>
                    <a:pt x="4563" y="4852"/>
                  </a:lnTo>
                  <a:lnTo>
                    <a:pt x="4899" y="4419"/>
                  </a:lnTo>
                  <a:lnTo>
                    <a:pt x="5140" y="3891"/>
                  </a:lnTo>
                  <a:lnTo>
                    <a:pt x="5284" y="3315"/>
                  </a:lnTo>
                  <a:lnTo>
                    <a:pt x="5332" y="2738"/>
                  </a:lnTo>
                  <a:lnTo>
                    <a:pt x="5236" y="2162"/>
                  </a:lnTo>
                  <a:lnTo>
                    <a:pt x="5092" y="1634"/>
                  </a:lnTo>
                  <a:lnTo>
                    <a:pt x="4851" y="1202"/>
                  </a:lnTo>
                  <a:lnTo>
                    <a:pt x="4515" y="769"/>
                  </a:lnTo>
                  <a:lnTo>
                    <a:pt x="4083" y="433"/>
                  </a:lnTo>
                  <a:lnTo>
                    <a:pt x="3651" y="193"/>
                  </a:lnTo>
                  <a:lnTo>
                    <a:pt x="3411" y="97"/>
                  </a:lnTo>
                  <a:lnTo>
                    <a:pt x="3123" y="49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406;p66">
              <a:extLst>
                <a:ext uri="{FF2B5EF4-FFF2-40B4-BE49-F238E27FC236}">
                  <a16:creationId xmlns:a16="http://schemas.microsoft.com/office/drawing/2014/main" id="{CFB43013-C477-EE77-1E3E-2B6CE94A58E1}"/>
                </a:ext>
              </a:extLst>
            </p:cNvPr>
            <p:cNvSpPr/>
            <p:nvPr/>
          </p:nvSpPr>
          <p:spPr>
            <a:xfrm>
              <a:off x="6708300" y="1021700"/>
              <a:ext cx="133300" cy="144125"/>
            </a:xfrm>
            <a:custGeom>
              <a:avLst/>
              <a:gdLst/>
              <a:ahLst/>
              <a:cxnLst/>
              <a:rect l="l" t="t" r="r" b="b"/>
              <a:pathLst>
                <a:path w="5332" h="5765" fill="none" extrusionOk="0">
                  <a:moveTo>
                    <a:pt x="49" y="2498"/>
                  </a:moveTo>
                  <a:lnTo>
                    <a:pt x="49" y="2498"/>
                  </a:lnTo>
                  <a:lnTo>
                    <a:pt x="1" y="3075"/>
                  </a:lnTo>
                  <a:lnTo>
                    <a:pt x="97" y="3603"/>
                  </a:lnTo>
                  <a:lnTo>
                    <a:pt x="241" y="4131"/>
                  </a:lnTo>
                  <a:lnTo>
                    <a:pt x="481" y="4611"/>
                  </a:lnTo>
                  <a:lnTo>
                    <a:pt x="817" y="5044"/>
                  </a:lnTo>
                  <a:lnTo>
                    <a:pt x="1202" y="5380"/>
                  </a:lnTo>
                  <a:lnTo>
                    <a:pt x="1682" y="5620"/>
                  </a:lnTo>
                  <a:lnTo>
                    <a:pt x="1922" y="5668"/>
                  </a:lnTo>
                  <a:lnTo>
                    <a:pt x="2210" y="5764"/>
                  </a:lnTo>
                  <a:lnTo>
                    <a:pt x="2210" y="5764"/>
                  </a:lnTo>
                  <a:lnTo>
                    <a:pt x="2498" y="5764"/>
                  </a:lnTo>
                  <a:lnTo>
                    <a:pt x="2738" y="5764"/>
                  </a:lnTo>
                  <a:lnTo>
                    <a:pt x="3267" y="5668"/>
                  </a:lnTo>
                  <a:lnTo>
                    <a:pt x="3747" y="5476"/>
                  </a:lnTo>
                  <a:lnTo>
                    <a:pt x="4179" y="5236"/>
                  </a:lnTo>
                  <a:lnTo>
                    <a:pt x="4563" y="4852"/>
                  </a:lnTo>
                  <a:lnTo>
                    <a:pt x="4899" y="4419"/>
                  </a:lnTo>
                  <a:lnTo>
                    <a:pt x="5140" y="3891"/>
                  </a:lnTo>
                  <a:lnTo>
                    <a:pt x="5284" y="3315"/>
                  </a:lnTo>
                  <a:lnTo>
                    <a:pt x="5284" y="3315"/>
                  </a:lnTo>
                  <a:lnTo>
                    <a:pt x="5332" y="2738"/>
                  </a:lnTo>
                  <a:lnTo>
                    <a:pt x="5236" y="2162"/>
                  </a:lnTo>
                  <a:lnTo>
                    <a:pt x="5092" y="1634"/>
                  </a:lnTo>
                  <a:lnTo>
                    <a:pt x="4851" y="1202"/>
                  </a:lnTo>
                  <a:lnTo>
                    <a:pt x="4515" y="769"/>
                  </a:lnTo>
                  <a:lnTo>
                    <a:pt x="4083" y="433"/>
                  </a:lnTo>
                  <a:lnTo>
                    <a:pt x="3651" y="193"/>
                  </a:lnTo>
                  <a:lnTo>
                    <a:pt x="3411" y="97"/>
                  </a:lnTo>
                  <a:lnTo>
                    <a:pt x="3123" y="49"/>
                  </a:lnTo>
                  <a:lnTo>
                    <a:pt x="3123" y="49"/>
                  </a:lnTo>
                  <a:lnTo>
                    <a:pt x="2834" y="1"/>
                  </a:lnTo>
                  <a:lnTo>
                    <a:pt x="2594" y="1"/>
                  </a:lnTo>
                  <a:lnTo>
                    <a:pt x="2066" y="97"/>
                  </a:lnTo>
                  <a:lnTo>
                    <a:pt x="1586" y="289"/>
                  </a:lnTo>
                  <a:lnTo>
                    <a:pt x="1153" y="577"/>
                  </a:lnTo>
                  <a:lnTo>
                    <a:pt x="769" y="961"/>
                  </a:lnTo>
                  <a:lnTo>
                    <a:pt x="433" y="1394"/>
                  </a:lnTo>
                  <a:lnTo>
                    <a:pt x="193" y="1922"/>
                  </a:lnTo>
                  <a:lnTo>
                    <a:pt x="49" y="2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407;p66">
              <a:extLst>
                <a:ext uri="{FF2B5EF4-FFF2-40B4-BE49-F238E27FC236}">
                  <a16:creationId xmlns:a16="http://schemas.microsoft.com/office/drawing/2014/main" id="{98CFB60E-DBE4-73CF-14B4-44F701C1962D}"/>
                </a:ext>
              </a:extLst>
            </p:cNvPr>
            <p:cNvSpPr/>
            <p:nvPr/>
          </p:nvSpPr>
          <p:spPr>
            <a:xfrm>
              <a:off x="6725125" y="1054125"/>
              <a:ext cx="37225" cy="80475"/>
            </a:xfrm>
            <a:custGeom>
              <a:avLst/>
              <a:gdLst/>
              <a:ahLst/>
              <a:cxnLst/>
              <a:rect l="l" t="t" r="r" b="b"/>
              <a:pathLst>
                <a:path w="1489" h="3219" extrusionOk="0">
                  <a:moveTo>
                    <a:pt x="1489" y="481"/>
                  </a:moveTo>
                  <a:lnTo>
                    <a:pt x="1441" y="577"/>
                  </a:lnTo>
                  <a:lnTo>
                    <a:pt x="1435" y="625"/>
                  </a:lnTo>
                  <a:lnTo>
                    <a:pt x="1489" y="481"/>
                  </a:lnTo>
                  <a:close/>
                  <a:moveTo>
                    <a:pt x="1435" y="625"/>
                  </a:moveTo>
                  <a:lnTo>
                    <a:pt x="1435" y="625"/>
                  </a:lnTo>
                  <a:lnTo>
                    <a:pt x="1435" y="625"/>
                  </a:lnTo>
                  <a:close/>
                  <a:moveTo>
                    <a:pt x="961" y="1"/>
                  </a:moveTo>
                  <a:lnTo>
                    <a:pt x="625" y="193"/>
                  </a:lnTo>
                  <a:lnTo>
                    <a:pt x="384" y="529"/>
                  </a:lnTo>
                  <a:lnTo>
                    <a:pt x="144" y="865"/>
                  </a:lnTo>
                  <a:lnTo>
                    <a:pt x="48" y="1297"/>
                  </a:lnTo>
                  <a:lnTo>
                    <a:pt x="0" y="1634"/>
                  </a:lnTo>
                  <a:lnTo>
                    <a:pt x="48" y="1922"/>
                  </a:lnTo>
                  <a:lnTo>
                    <a:pt x="144" y="2258"/>
                  </a:lnTo>
                  <a:lnTo>
                    <a:pt x="288" y="2498"/>
                  </a:lnTo>
                  <a:lnTo>
                    <a:pt x="432" y="2738"/>
                  </a:lnTo>
                  <a:lnTo>
                    <a:pt x="673" y="2930"/>
                  </a:lnTo>
                  <a:lnTo>
                    <a:pt x="913" y="3122"/>
                  </a:lnTo>
                  <a:lnTo>
                    <a:pt x="1201" y="3218"/>
                  </a:lnTo>
                  <a:lnTo>
                    <a:pt x="1201" y="2450"/>
                  </a:lnTo>
                  <a:lnTo>
                    <a:pt x="1297" y="1730"/>
                  </a:lnTo>
                  <a:lnTo>
                    <a:pt x="1435" y="625"/>
                  </a:lnTo>
                  <a:lnTo>
                    <a:pt x="1345" y="865"/>
                  </a:lnTo>
                  <a:lnTo>
                    <a:pt x="1297" y="961"/>
                  </a:lnTo>
                  <a:lnTo>
                    <a:pt x="1201" y="769"/>
                  </a:lnTo>
                  <a:lnTo>
                    <a:pt x="1105" y="52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408;p66">
              <a:extLst>
                <a:ext uri="{FF2B5EF4-FFF2-40B4-BE49-F238E27FC236}">
                  <a16:creationId xmlns:a16="http://schemas.microsoft.com/office/drawing/2014/main" id="{1EA5D5DB-F044-C10E-5FD6-AA3E0E130087}"/>
                </a:ext>
              </a:extLst>
            </p:cNvPr>
            <p:cNvSpPr/>
            <p:nvPr/>
          </p:nvSpPr>
          <p:spPr>
            <a:xfrm>
              <a:off x="6725125" y="1054125"/>
              <a:ext cx="37225" cy="80475"/>
            </a:xfrm>
            <a:custGeom>
              <a:avLst/>
              <a:gdLst/>
              <a:ahLst/>
              <a:cxnLst/>
              <a:rect l="l" t="t" r="r" b="b"/>
              <a:pathLst>
                <a:path w="1489" h="3219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625" y="193"/>
                  </a:lnTo>
                  <a:lnTo>
                    <a:pt x="384" y="529"/>
                  </a:lnTo>
                  <a:lnTo>
                    <a:pt x="144" y="865"/>
                  </a:lnTo>
                  <a:lnTo>
                    <a:pt x="48" y="1297"/>
                  </a:lnTo>
                  <a:lnTo>
                    <a:pt x="48" y="1297"/>
                  </a:lnTo>
                  <a:lnTo>
                    <a:pt x="0" y="1634"/>
                  </a:lnTo>
                  <a:lnTo>
                    <a:pt x="48" y="1922"/>
                  </a:lnTo>
                  <a:lnTo>
                    <a:pt x="144" y="2258"/>
                  </a:lnTo>
                  <a:lnTo>
                    <a:pt x="288" y="2498"/>
                  </a:lnTo>
                  <a:lnTo>
                    <a:pt x="432" y="2738"/>
                  </a:lnTo>
                  <a:lnTo>
                    <a:pt x="673" y="2930"/>
                  </a:lnTo>
                  <a:lnTo>
                    <a:pt x="913" y="3122"/>
                  </a:lnTo>
                  <a:lnTo>
                    <a:pt x="1201" y="3218"/>
                  </a:lnTo>
                  <a:lnTo>
                    <a:pt x="1201" y="3218"/>
                  </a:lnTo>
                  <a:lnTo>
                    <a:pt x="1201" y="2450"/>
                  </a:lnTo>
                  <a:lnTo>
                    <a:pt x="1297" y="1730"/>
                  </a:lnTo>
                  <a:lnTo>
                    <a:pt x="1441" y="577"/>
                  </a:lnTo>
                  <a:lnTo>
                    <a:pt x="1441" y="577"/>
                  </a:lnTo>
                  <a:lnTo>
                    <a:pt x="1489" y="481"/>
                  </a:lnTo>
                  <a:lnTo>
                    <a:pt x="1489" y="481"/>
                  </a:lnTo>
                  <a:lnTo>
                    <a:pt x="1345" y="865"/>
                  </a:lnTo>
                  <a:lnTo>
                    <a:pt x="1297" y="961"/>
                  </a:lnTo>
                  <a:lnTo>
                    <a:pt x="1297" y="961"/>
                  </a:lnTo>
                  <a:lnTo>
                    <a:pt x="1297" y="961"/>
                  </a:lnTo>
                  <a:lnTo>
                    <a:pt x="1297" y="961"/>
                  </a:lnTo>
                  <a:lnTo>
                    <a:pt x="1201" y="769"/>
                  </a:lnTo>
                  <a:lnTo>
                    <a:pt x="1105" y="529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409;p66">
              <a:extLst>
                <a:ext uri="{FF2B5EF4-FFF2-40B4-BE49-F238E27FC236}">
                  <a16:creationId xmlns:a16="http://schemas.microsoft.com/office/drawing/2014/main" id="{47005F67-F75A-0FE5-5BF8-E81BF75E9B42}"/>
                </a:ext>
              </a:extLst>
            </p:cNvPr>
            <p:cNvSpPr/>
            <p:nvPr/>
          </p:nvSpPr>
          <p:spPr>
            <a:xfrm>
              <a:off x="6755125" y="902850"/>
              <a:ext cx="433450" cy="410650"/>
            </a:xfrm>
            <a:custGeom>
              <a:avLst/>
              <a:gdLst/>
              <a:ahLst/>
              <a:cxnLst/>
              <a:rect l="l" t="t" r="r" b="b"/>
              <a:pathLst>
                <a:path w="17338" h="16426" extrusionOk="0">
                  <a:moveTo>
                    <a:pt x="6965" y="0"/>
                  </a:moveTo>
                  <a:lnTo>
                    <a:pt x="6292" y="97"/>
                  </a:lnTo>
                  <a:lnTo>
                    <a:pt x="5572" y="289"/>
                  </a:lnTo>
                  <a:lnTo>
                    <a:pt x="4947" y="529"/>
                  </a:lnTo>
                  <a:lnTo>
                    <a:pt x="4323" y="865"/>
                  </a:lnTo>
                  <a:lnTo>
                    <a:pt x="3699" y="1249"/>
                  </a:lnTo>
                  <a:lnTo>
                    <a:pt x="3122" y="1681"/>
                  </a:lnTo>
                  <a:lnTo>
                    <a:pt x="2594" y="2162"/>
                  </a:lnTo>
                  <a:lnTo>
                    <a:pt x="2114" y="2690"/>
                  </a:lnTo>
                  <a:lnTo>
                    <a:pt x="1634" y="3266"/>
                  </a:lnTo>
                  <a:lnTo>
                    <a:pt x="1250" y="3891"/>
                  </a:lnTo>
                  <a:lnTo>
                    <a:pt x="913" y="4515"/>
                  </a:lnTo>
                  <a:lnTo>
                    <a:pt x="625" y="5187"/>
                  </a:lnTo>
                  <a:lnTo>
                    <a:pt x="433" y="5908"/>
                  </a:lnTo>
                  <a:lnTo>
                    <a:pt x="241" y="6628"/>
                  </a:lnTo>
                  <a:lnTo>
                    <a:pt x="97" y="7781"/>
                  </a:lnTo>
                  <a:lnTo>
                    <a:pt x="1" y="8501"/>
                  </a:lnTo>
                  <a:lnTo>
                    <a:pt x="1" y="9173"/>
                  </a:lnTo>
                  <a:lnTo>
                    <a:pt x="49" y="9894"/>
                  </a:lnTo>
                  <a:lnTo>
                    <a:pt x="193" y="10566"/>
                  </a:lnTo>
                  <a:lnTo>
                    <a:pt x="385" y="11238"/>
                  </a:lnTo>
                  <a:lnTo>
                    <a:pt x="625" y="11863"/>
                  </a:lnTo>
                  <a:lnTo>
                    <a:pt x="961" y="12439"/>
                  </a:lnTo>
                  <a:lnTo>
                    <a:pt x="1346" y="13015"/>
                  </a:lnTo>
                  <a:lnTo>
                    <a:pt x="1730" y="13544"/>
                  </a:lnTo>
                  <a:lnTo>
                    <a:pt x="2210" y="14024"/>
                  </a:lnTo>
                  <a:lnTo>
                    <a:pt x="2738" y="14456"/>
                  </a:lnTo>
                  <a:lnTo>
                    <a:pt x="3315" y="14888"/>
                  </a:lnTo>
                  <a:lnTo>
                    <a:pt x="3891" y="15224"/>
                  </a:lnTo>
                  <a:lnTo>
                    <a:pt x="4515" y="15465"/>
                  </a:lnTo>
                  <a:lnTo>
                    <a:pt x="5188" y="15705"/>
                  </a:lnTo>
                  <a:lnTo>
                    <a:pt x="5908" y="15849"/>
                  </a:lnTo>
                  <a:lnTo>
                    <a:pt x="8886" y="16329"/>
                  </a:lnTo>
                  <a:lnTo>
                    <a:pt x="9654" y="16425"/>
                  </a:lnTo>
                  <a:lnTo>
                    <a:pt x="10374" y="16425"/>
                  </a:lnTo>
                  <a:lnTo>
                    <a:pt x="11143" y="16377"/>
                  </a:lnTo>
                  <a:lnTo>
                    <a:pt x="11863" y="16281"/>
                  </a:lnTo>
                  <a:lnTo>
                    <a:pt x="12583" y="16089"/>
                  </a:lnTo>
                  <a:lnTo>
                    <a:pt x="13304" y="15849"/>
                  </a:lnTo>
                  <a:lnTo>
                    <a:pt x="13976" y="15561"/>
                  </a:lnTo>
                  <a:lnTo>
                    <a:pt x="14601" y="15224"/>
                  </a:lnTo>
                  <a:lnTo>
                    <a:pt x="15177" y="14792"/>
                  </a:lnTo>
                  <a:lnTo>
                    <a:pt x="15705" y="14360"/>
                  </a:lnTo>
                  <a:lnTo>
                    <a:pt x="16185" y="13832"/>
                  </a:lnTo>
                  <a:lnTo>
                    <a:pt x="16522" y="13255"/>
                  </a:lnTo>
                  <a:lnTo>
                    <a:pt x="16810" y="12631"/>
                  </a:lnTo>
                  <a:lnTo>
                    <a:pt x="16954" y="11959"/>
                  </a:lnTo>
                  <a:lnTo>
                    <a:pt x="17002" y="11623"/>
                  </a:lnTo>
                  <a:lnTo>
                    <a:pt x="17050" y="11238"/>
                  </a:lnTo>
                  <a:lnTo>
                    <a:pt x="17002" y="10902"/>
                  </a:lnTo>
                  <a:lnTo>
                    <a:pt x="17002" y="10518"/>
                  </a:lnTo>
                  <a:lnTo>
                    <a:pt x="17146" y="9365"/>
                  </a:lnTo>
                  <a:lnTo>
                    <a:pt x="17242" y="8645"/>
                  </a:lnTo>
                  <a:lnTo>
                    <a:pt x="17338" y="7877"/>
                  </a:lnTo>
                  <a:lnTo>
                    <a:pt x="17338" y="7156"/>
                  </a:lnTo>
                  <a:lnTo>
                    <a:pt x="17290" y="6436"/>
                  </a:lnTo>
                  <a:lnTo>
                    <a:pt x="17194" y="5764"/>
                  </a:lnTo>
                  <a:lnTo>
                    <a:pt x="17050" y="5043"/>
                  </a:lnTo>
                  <a:lnTo>
                    <a:pt x="16858" y="4419"/>
                  </a:lnTo>
                  <a:lnTo>
                    <a:pt x="16618" y="3794"/>
                  </a:lnTo>
                  <a:lnTo>
                    <a:pt x="16281" y="3218"/>
                  </a:lnTo>
                  <a:lnTo>
                    <a:pt x="15897" y="2690"/>
                  </a:lnTo>
                  <a:lnTo>
                    <a:pt x="15465" y="2210"/>
                  </a:lnTo>
                  <a:lnTo>
                    <a:pt x="14937" y="1777"/>
                  </a:lnTo>
                  <a:lnTo>
                    <a:pt x="14312" y="1441"/>
                  </a:lnTo>
                  <a:lnTo>
                    <a:pt x="13640" y="1201"/>
                  </a:lnTo>
                  <a:lnTo>
                    <a:pt x="12872" y="1009"/>
                  </a:lnTo>
                  <a:lnTo>
                    <a:pt x="12055" y="913"/>
                  </a:lnTo>
                  <a:lnTo>
                    <a:pt x="8405" y="49"/>
                  </a:lnTo>
                  <a:lnTo>
                    <a:pt x="76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410;p66">
              <a:extLst>
                <a:ext uri="{FF2B5EF4-FFF2-40B4-BE49-F238E27FC236}">
                  <a16:creationId xmlns:a16="http://schemas.microsoft.com/office/drawing/2014/main" id="{DDE0EFC7-9F76-B9CE-D451-88D28410778A}"/>
                </a:ext>
              </a:extLst>
            </p:cNvPr>
            <p:cNvSpPr/>
            <p:nvPr/>
          </p:nvSpPr>
          <p:spPr>
            <a:xfrm>
              <a:off x="6755125" y="902850"/>
              <a:ext cx="433450" cy="410650"/>
            </a:xfrm>
            <a:custGeom>
              <a:avLst/>
              <a:gdLst/>
              <a:ahLst/>
              <a:cxnLst/>
              <a:rect l="l" t="t" r="r" b="b"/>
              <a:pathLst>
                <a:path w="17338" h="16426" fill="none" extrusionOk="0">
                  <a:moveTo>
                    <a:pt x="8405" y="49"/>
                  </a:moveTo>
                  <a:lnTo>
                    <a:pt x="12055" y="913"/>
                  </a:lnTo>
                  <a:lnTo>
                    <a:pt x="12055" y="913"/>
                  </a:lnTo>
                  <a:lnTo>
                    <a:pt x="12872" y="1009"/>
                  </a:lnTo>
                  <a:lnTo>
                    <a:pt x="13640" y="1201"/>
                  </a:lnTo>
                  <a:lnTo>
                    <a:pt x="14312" y="1441"/>
                  </a:lnTo>
                  <a:lnTo>
                    <a:pt x="14937" y="1777"/>
                  </a:lnTo>
                  <a:lnTo>
                    <a:pt x="15465" y="2210"/>
                  </a:lnTo>
                  <a:lnTo>
                    <a:pt x="15897" y="2690"/>
                  </a:lnTo>
                  <a:lnTo>
                    <a:pt x="16281" y="3218"/>
                  </a:lnTo>
                  <a:lnTo>
                    <a:pt x="16618" y="3794"/>
                  </a:lnTo>
                  <a:lnTo>
                    <a:pt x="16858" y="4419"/>
                  </a:lnTo>
                  <a:lnTo>
                    <a:pt x="17050" y="5043"/>
                  </a:lnTo>
                  <a:lnTo>
                    <a:pt x="17194" y="5764"/>
                  </a:lnTo>
                  <a:lnTo>
                    <a:pt x="17290" y="6436"/>
                  </a:lnTo>
                  <a:lnTo>
                    <a:pt x="17338" y="7156"/>
                  </a:lnTo>
                  <a:lnTo>
                    <a:pt x="17338" y="7877"/>
                  </a:lnTo>
                  <a:lnTo>
                    <a:pt x="17242" y="8645"/>
                  </a:lnTo>
                  <a:lnTo>
                    <a:pt x="17146" y="9365"/>
                  </a:lnTo>
                  <a:lnTo>
                    <a:pt x="17002" y="10518"/>
                  </a:lnTo>
                  <a:lnTo>
                    <a:pt x="17002" y="10518"/>
                  </a:lnTo>
                  <a:lnTo>
                    <a:pt x="17002" y="10902"/>
                  </a:lnTo>
                  <a:lnTo>
                    <a:pt x="17050" y="11238"/>
                  </a:lnTo>
                  <a:lnTo>
                    <a:pt x="17002" y="11623"/>
                  </a:lnTo>
                  <a:lnTo>
                    <a:pt x="16954" y="11959"/>
                  </a:lnTo>
                  <a:lnTo>
                    <a:pt x="16810" y="12631"/>
                  </a:lnTo>
                  <a:lnTo>
                    <a:pt x="16522" y="13255"/>
                  </a:lnTo>
                  <a:lnTo>
                    <a:pt x="16185" y="13832"/>
                  </a:lnTo>
                  <a:lnTo>
                    <a:pt x="15705" y="14360"/>
                  </a:lnTo>
                  <a:lnTo>
                    <a:pt x="15177" y="14792"/>
                  </a:lnTo>
                  <a:lnTo>
                    <a:pt x="14601" y="15224"/>
                  </a:lnTo>
                  <a:lnTo>
                    <a:pt x="13976" y="15561"/>
                  </a:lnTo>
                  <a:lnTo>
                    <a:pt x="13304" y="15849"/>
                  </a:lnTo>
                  <a:lnTo>
                    <a:pt x="12583" y="16089"/>
                  </a:lnTo>
                  <a:lnTo>
                    <a:pt x="11863" y="16281"/>
                  </a:lnTo>
                  <a:lnTo>
                    <a:pt x="11143" y="16377"/>
                  </a:lnTo>
                  <a:lnTo>
                    <a:pt x="10374" y="16425"/>
                  </a:lnTo>
                  <a:lnTo>
                    <a:pt x="9654" y="16425"/>
                  </a:lnTo>
                  <a:lnTo>
                    <a:pt x="8886" y="16329"/>
                  </a:lnTo>
                  <a:lnTo>
                    <a:pt x="5908" y="15849"/>
                  </a:lnTo>
                  <a:lnTo>
                    <a:pt x="5908" y="15849"/>
                  </a:lnTo>
                  <a:lnTo>
                    <a:pt x="5188" y="15705"/>
                  </a:lnTo>
                  <a:lnTo>
                    <a:pt x="4515" y="15465"/>
                  </a:lnTo>
                  <a:lnTo>
                    <a:pt x="3891" y="15224"/>
                  </a:lnTo>
                  <a:lnTo>
                    <a:pt x="3315" y="14888"/>
                  </a:lnTo>
                  <a:lnTo>
                    <a:pt x="2738" y="14456"/>
                  </a:lnTo>
                  <a:lnTo>
                    <a:pt x="2210" y="14024"/>
                  </a:lnTo>
                  <a:lnTo>
                    <a:pt x="1730" y="13544"/>
                  </a:lnTo>
                  <a:lnTo>
                    <a:pt x="1346" y="13015"/>
                  </a:lnTo>
                  <a:lnTo>
                    <a:pt x="961" y="12439"/>
                  </a:lnTo>
                  <a:lnTo>
                    <a:pt x="625" y="11863"/>
                  </a:lnTo>
                  <a:lnTo>
                    <a:pt x="385" y="11238"/>
                  </a:lnTo>
                  <a:lnTo>
                    <a:pt x="193" y="10566"/>
                  </a:lnTo>
                  <a:lnTo>
                    <a:pt x="49" y="9894"/>
                  </a:lnTo>
                  <a:lnTo>
                    <a:pt x="1" y="9173"/>
                  </a:lnTo>
                  <a:lnTo>
                    <a:pt x="1" y="8501"/>
                  </a:lnTo>
                  <a:lnTo>
                    <a:pt x="97" y="7781"/>
                  </a:lnTo>
                  <a:lnTo>
                    <a:pt x="241" y="6628"/>
                  </a:lnTo>
                  <a:lnTo>
                    <a:pt x="241" y="6628"/>
                  </a:lnTo>
                  <a:lnTo>
                    <a:pt x="433" y="5908"/>
                  </a:lnTo>
                  <a:lnTo>
                    <a:pt x="625" y="5187"/>
                  </a:lnTo>
                  <a:lnTo>
                    <a:pt x="913" y="4515"/>
                  </a:lnTo>
                  <a:lnTo>
                    <a:pt x="1250" y="3891"/>
                  </a:lnTo>
                  <a:lnTo>
                    <a:pt x="1634" y="3266"/>
                  </a:lnTo>
                  <a:lnTo>
                    <a:pt x="2114" y="2690"/>
                  </a:lnTo>
                  <a:lnTo>
                    <a:pt x="2594" y="2162"/>
                  </a:lnTo>
                  <a:lnTo>
                    <a:pt x="3122" y="1681"/>
                  </a:lnTo>
                  <a:lnTo>
                    <a:pt x="3699" y="1249"/>
                  </a:lnTo>
                  <a:lnTo>
                    <a:pt x="4323" y="865"/>
                  </a:lnTo>
                  <a:lnTo>
                    <a:pt x="4947" y="529"/>
                  </a:lnTo>
                  <a:lnTo>
                    <a:pt x="5572" y="289"/>
                  </a:lnTo>
                  <a:lnTo>
                    <a:pt x="6292" y="97"/>
                  </a:lnTo>
                  <a:lnTo>
                    <a:pt x="6965" y="0"/>
                  </a:lnTo>
                  <a:lnTo>
                    <a:pt x="7685" y="0"/>
                  </a:lnTo>
                  <a:lnTo>
                    <a:pt x="840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411;p66">
              <a:extLst>
                <a:ext uri="{FF2B5EF4-FFF2-40B4-BE49-F238E27FC236}">
                  <a16:creationId xmlns:a16="http://schemas.microsoft.com/office/drawing/2014/main" id="{1F6A0EB5-0B5F-AFE8-1666-43ED308E68D9}"/>
                </a:ext>
              </a:extLst>
            </p:cNvPr>
            <p:cNvSpPr/>
            <p:nvPr/>
          </p:nvSpPr>
          <p:spPr>
            <a:xfrm>
              <a:off x="6892000" y="1150175"/>
              <a:ext cx="134500" cy="87675"/>
            </a:xfrm>
            <a:custGeom>
              <a:avLst/>
              <a:gdLst/>
              <a:ahLst/>
              <a:cxnLst/>
              <a:rect l="l" t="t" r="r" b="b"/>
              <a:pathLst>
                <a:path w="5380" h="3507" extrusionOk="0">
                  <a:moveTo>
                    <a:pt x="1105" y="1"/>
                  </a:moveTo>
                  <a:lnTo>
                    <a:pt x="865" y="49"/>
                  </a:lnTo>
                  <a:lnTo>
                    <a:pt x="625" y="145"/>
                  </a:lnTo>
                  <a:lnTo>
                    <a:pt x="433" y="289"/>
                  </a:lnTo>
                  <a:lnTo>
                    <a:pt x="289" y="481"/>
                  </a:lnTo>
                  <a:lnTo>
                    <a:pt x="145" y="673"/>
                  </a:lnTo>
                  <a:lnTo>
                    <a:pt x="49" y="961"/>
                  </a:lnTo>
                  <a:lnTo>
                    <a:pt x="1" y="1201"/>
                  </a:lnTo>
                  <a:lnTo>
                    <a:pt x="1" y="1489"/>
                  </a:lnTo>
                  <a:lnTo>
                    <a:pt x="49" y="1778"/>
                  </a:lnTo>
                  <a:lnTo>
                    <a:pt x="145" y="2066"/>
                  </a:lnTo>
                  <a:lnTo>
                    <a:pt x="241" y="2354"/>
                  </a:lnTo>
                  <a:lnTo>
                    <a:pt x="433" y="2594"/>
                  </a:lnTo>
                  <a:lnTo>
                    <a:pt x="721" y="2834"/>
                  </a:lnTo>
                  <a:lnTo>
                    <a:pt x="1009" y="3074"/>
                  </a:lnTo>
                  <a:lnTo>
                    <a:pt x="1393" y="3218"/>
                  </a:lnTo>
                  <a:lnTo>
                    <a:pt x="1826" y="3362"/>
                  </a:lnTo>
                  <a:lnTo>
                    <a:pt x="2450" y="3459"/>
                  </a:lnTo>
                  <a:lnTo>
                    <a:pt x="3026" y="3507"/>
                  </a:lnTo>
                  <a:lnTo>
                    <a:pt x="3507" y="3459"/>
                  </a:lnTo>
                  <a:lnTo>
                    <a:pt x="3939" y="3362"/>
                  </a:lnTo>
                  <a:lnTo>
                    <a:pt x="4323" y="3218"/>
                  </a:lnTo>
                  <a:lnTo>
                    <a:pt x="4611" y="3026"/>
                  </a:lnTo>
                  <a:lnTo>
                    <a:pt x="4851" y="2786"/>
                  </a:lnTo>
                  <a:lnTo>
                    <a:pt x="5043" y="2546"/>
                  </a:lnTo>
                  <a:lnTo>
                    <a:pt x="5187" y="2258"/>
                  </a:lnTo>
                  <a:lnTo>
                    <a:pt x="5284" y="1970"/>
                  </a:lnTo>
                  <a:lnTo>
                    <a:pt x="5332" y="1682"/>
                  </a:lnTo>
                  <a:lnTo>
                    <a:pt x="5380" y="1441"/>
                  </a:lnTo>
                  <a:lnTo>
                    <a:pt x="5332" y="1153"/>
                  </a:lnTo>
                  <a:lnTo>
                    <a:pt x="5284" y="961"/>
                  </a:lnTo>
                  <a:lnTo>
                    <a:pt x="5187" y="769"/>
                  </a:lnTo>
                  <a:lnTo>
                    <a:pt x="5043" y="625"/>
                  </a:lnTo>
                  <a:lnTo>
                    <a:pt x="4755" y="433"/>
                  </a:lnTo>
                  <a:lnTo>
                    <a:pt x="4515" y="385"/>
                  </a:lnTo>
                  <a:lnTo>
                    <a:pt x="4227" y="433"/>
                  </a:lnTo>
                  <a:lnTo>
                    <a:pt x="3987" y="481"/>
                  </a:lnTo>
                  <a:lnTo>
                    <a:pt x="3507" y="721"/>
                  </a:lnTo>
                  <a:lnTo>
                    <a:pt x="3266" y="817"/>
                  </a:lnTo>
                  <a:lnTo>
                    <a:pt x="3074" y="913"/>
                  </a:lnTo>
                  <a:lnTo>
                    <a:pt x="2882" y="865"/>
                  </a:lnTo>
                  <a:lnTo>
                    <a:pt x="2738" y="769"/>
                  </a:lnTo>
                  <a:lnTo>
                    <a:pt x="2402" y="433"/>
                  </a:lnTo>
                  <a:lnTo>
                    <a:pt x="2210" y="289"/>
                  </a:lnTo>
                  <a:lnTo>
                    <a:pt x="1922" y="145"/>
                  </a:lnTo>
                  <a:lnTo>
                    <a:pt x="1586" y="49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412;p66">
              <a:extLst>
                <a:ext uri="{FF2B5EF4-FFF2-40B4-BE49-F238E27FC236}">
                  <a16:creationId xmlns:a16="http://schemas.microsoft.com/office/drawing/2014/main" id="{0E9DBBA8-96DF-7B5B-9016-4A8C206DE615}"/>
                </a:ext>
              </a:extLst>
            </p:cNvPr>
            <p:cNvSpPr/>
            <p:nvPr/>
          </p:nvSpPr>
          <p:spPr>
            <a:xfrm>
              <a:off x="6918425" y="1186200"/>
              <a:ext cx="106875" cy="51650"/>
            </a:xfrm>
            <a:custGeom>
              <a:avLst/>
              <a:gdLst/>
              <a:ahLst/>
              <a:cxnLst/>
              <a:rect l="l" t="t" r="r" b="b"/>
              <a:pathLst>
                <a:path w="4275" h="2066" extrusionOk="0">
                  <a:moveTo>
                    <a:pt x="3122" y="0"/>
                  </a:moveTo>
                  <a:lnTo>
                    <a:pt x="2594" y="48"/>
                  </a:lnTo>
                  <a:lnTo>
                    <a:pt x="2113" y="96"/>
                  </a:lnTo>
                  <a:lnTo>
                    <a:pt x="1633" y="241"/>
                  </a:lnTo>
                  <a:lnTo>
                    <a:pt x="1249" y="433"/>
                  </a:lnTo>
                  <a:lnTo>
                    <a:pt x="865" y="673"/>
                  </a:lnTo>
                  <a:lnTo>
                    <a:pt x="529" y="961"/>
                  </a:lnTo>
                  <a:lnTo>
                    <a:pt x="240" y="1297"/>
                  </a:lnTo>
                  <a:lnTo>
                    <a:pt x="0" y="1633"/>
                  </a:lnTo>
                  <a:lnTo>
                    <a:pt x="336" y="1825"/>
                  </a:lnTo>
                  <a:lnTo>
                    <a:pt x="769" y="1921"/>
                  </a:lnTo>
                  <a:lnTo>
                    <a:pt x="1201" y="2018"/>
                  </a:lnTo>
                  <a:lnTo>
                    <a:pt x="1633" y="2066"/>
                  </a:lnTo>
                  <a:lnTo>
                    <a:pt x="2354" y="2066"/>
                  </a:lnTo>
                  <a:lnTo>
                    <a:pt x="2642" y="1969"/>
                  </a:lnTo>
                  <a:lnTo>
                    <a:pt x="2930" y="1921"/>
                  </a:lnTo>
                  <a:lnTo>
                    <a:pt x="3218" y="1777"/>
                  </a:lnTo>
                  <a:lnTo>
                    <a:pt x="3410" y="1681"/>
                  </a:lnTo>
                  <a:lnTo>
                    <a:pt x="3602" y="1537"/>
                  </a:lnTo>
                  <a:lnTo>
                    <a:pt x="3794" y="1345"/>
                  </a:lnTo>
                  <a:lnTo>
                    <a:pt x="4034" y="1009"/>
                  </a:lnTo>
                  <a:lnTo>
                    <a:pt x="4227" y="625"/>
                  </a:lnTo>
                  <a:lnTo>
                    <a:pt x="4275" y="193"/>
                  </a:lnTo>
                  <a:lnTo>
                    <a:pt x="3698" y="48"/>
                  </a:lnTo>
                  <a:lnTo>
                    <a:pt x="312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413;p66">
              <a:extLst>
                <a:ext uri="{FF2B5EF4-FFF2-40B4-BE49-F238E27FC236}">
                  <a16:creationId xmlns:a16="http://schemas.microsoft.com/office/drawing/2014/main" id="{43D20325-B66F-9E95-5896-FB0311A757B1}"/>
                </a:ext>
              </a:extLst>
            </p:cNvPr>
            <p:cNvSpPr/>
            <p:nvPr/>
          </p:nvSpPr>
          <p:spPr>
            <a:xfrm>
              <a:off x="6907625" y="1150175"/>
              <a:ext cx="114075" cy="45650"/>
            </a:xfrm>
            <a:custGeom>
              <a:avLst/>
              <a:gdLst/>
              <a:ahLst/>
              <a:cxnLst/>
              <a:rect l="l" t="t" r="r" b="b"/>
              <a:pathLst>
                <a:path w="4563" h="1826" extrusionOk="0">
                  <a:moveTo>
                    <a:pt x="480" y="1"/>
                  </a:moveTo>
                  <a:lnTo>
                    <a:pt x="240" y="49"/>
                  </a:lnTo>
                  <a:lnTo>
                    <a:pt x="0" y="145"/>
                  </a:lnTo>
                  <a:lnTo>
                    <a:pt x="96" y="481"/>
                  </a:lnTo>
                  <a:lnTo>
                    <a:pt x="288" y="817"/>
                  </a:lnTo>
                  <a:lnTo>
                    <a:pt x="528" y="1105"/>
                  </a:lnTo>
                  <a:lnTo>
                    <a:pt x="816" y="1345"/>
                  </a:lnTo>
                  <a:lnTo>
                    <a:pt x="1153" y="1537"/>
                  </a:lnTo>
                  <a:lnTo>
                    <a:pt x="1537" y="1682"/>
                  </a:lnTo>
                  <a:lnTo>
                    <a:pt x="1969" y="1778"/>
                  </a:lnTo>
                  <a:lnTo>
                    <a:pt x="2401" y="1826"/>
                  </a:lnTo>
                  <a:lnTo>
                    <a:pt x="2737" y="1826"/>
                  </a:lnTo>
                  <a:lnTo>
                    <a:pt x="3074" y="1730"/>
                  </a:lnTo>
                  <a:lnTo>
                    <a:pt x="3362" y="1682"/>
                  </a:lnTo>
                  <a:lnTo>
                    <a:pt x="3650" y="1537"/>
                  </a:lnTo>
                  <a:lnTo>
                    <a:pt x="3938" y="1393"/>
                  </a:lnTo>
                  <a:lnTo>
                    <a:pt x="4178" y="1201"/>
                  </a:lnTo>
                  <a:lnTo>
                    <a:pt x="4370" y="1009"/>
                  </a:lnTo>
                  <a:lnTo>
                    <a:pt x="4562" y="769"/>
                  </a:lnTo>
                  <a:lnTo>
                    <a:pt x="4418" y="625"/>
                  </a:lnTo>
                  <a:lnTo>
                    <a:pt x="4130" y="433"/>
                  </a:lnTo>
                  <a:lnTo>
                    <a:pt x="3890" y="385"/>
                  </a:lnTo>
                  <a:lnTo>
                    <a:pt x="3602" y="433"/>
                  </a:lnTo>
                  <a:lnTo>
                    <a:pt x="3362" y="481"/>
                  </a:lnTo>
                  <a:lnTo>
                    <a:pt x="2882" y="721"/>
                  </a:lnTo>
                  <a:lnTo>
                    <a:pt x="2641" y="817"/>
                  </a:lnTo>
                  <a:lnTo>
                    <a:pt x="2449" y="913"/>
                  </a:lnTo>
                  <a:lnTo>
                    <a:pt x="2257" y="865"/>
                  </a:lnTo>
                  <a:lnTo>
                    <a:pt x="2113" y="769"/>
                  </a:lnTo>
                  <a:lnTo>
                    <a:pt x="1777" y="433"/>
                  </a:lnTo>
                  <a:lnTo>
                    <a:pt x="1585" y="289"/>
                  </a:lnTo>
                  <a:lnTo>
                    <a:pt x="1297" y="145"/>
                  </a:lnTo>
                  <a:lnTo>
                    <a:pt x="961" y="49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414;p66">
              <a:extLst>
                <a:ext uri="{FF2B5EF4-FFF2-40B4-BE49-F238E27FC236}">
                  <a16:creationId xmlns:a16="http://schemas.microsoft.com/office/drawing/2014/main" id="{5996D17B-EA85-3565-8892-00FD880B5643}"/>
                </a:ext>
              </a:extLst>
            </p:cNvPr>
            <p:cNvSpPr/>
            <p:nvPr/>
          </p:nvSpPr>
          <p:spPr>
            <a:xfrm>
              <a:off x="7122525" y="1074550"/>
              <a:ext cx="132100" cy="144100"/>
            </a:xfrm>
            <a:custGeom>
              <a:avLst/>
              <a:gdLst/>
              <a:ahLst/>
              <a:cxnLst/>
              <a:rect l="l" t="t" r="r" b="b"/>
              <a:pathLst>
                <a:path w="5284" h="5764" extrusionOk="0">
                  <a:moveTo>
                    <a:pt x="2546" y="0"/>
                  </a:moveTo>
                  <a:lnTo>
                    <a:pt x="2066" y="96"/>
                  </a:lnTo>
                  <a:lnTo>
                    <a:pt x="1537" y="288"/>
                  </a:lnTo>
                  <a:lnTo>
                    <a:pt x="1105" y="576"/>
                  </a:lnTo>
                  <a:lnTo>
                    <a:pt x="721" y="961"/>
                  </a:lnTo>
                  <a:lnTo>
                    <a:pt x="433" y="1393"/>
                  </a:lnTo>
                  <a:lnTo>
                    <a:pt x="193" y="1921"/>
                  </a:lnTo>
                  <a:lnTo>
                    <a:pt x="49" y="2449"/>
                  </a:lnTo>
                  <a:lnTo>
                    <a:pt x="1" y="3074"/>
                  </a:lnTo>
                  <a:lnTo>
                    <a:pt x="49" y="3602"/>
                  </a:lnTo>
                  <a:lnTo>
                    <a:pt x="193" y="4130"/>
                  </a:lnTo>
                  <a:lnTo>
                    <a:pt x="481" y="4611"/>
                  </a:lnTo>
                  <a:lnTo>
                    <a:pt x="817" y="4995"/>
                  </a:lnTo>
                  <a:lnTo>
                    <a:pt x="1201" y="5331"/>
                  </a:lnTo>
                  <a:lnTo>
                    <a:pt x="1681" y="5619"/>
                  </a:lnTo>
                  <a:lnTo>
                    <a:pt x="1922" y="5667"/>
                  </a:lnTo>
                  <a:lnTo>
                    <a:pt x="2162" y="5763"/>
                  </a:lnTo>
                  <a:lnTo>
                    <a:pt x="2738" y="5763"/>
                  </a:lnTo>
                  <a:lnTo>
                    <a:pt x="3218" y="5667"/>
                  </a:lnTo>
                  <a:lnTo>
                    <a:pt x="3699" y="5475"/>
                  </a:lnTo>
                  <a:lnTo>
                    <a:pt x="4179" y="5187"/>
                  </a:lnTo>
                  <a:lnTo>
                    <a:pt x="4563" y="4851"/>
                  </a:lnTo>
                  <a:lnTo>
                    <a:pt x="4851" y="4370"/>
                  </a:lnTo>
                  <a:lnTo>
                    <a:pt x="5091" y="3890"/>
                  </a:lnTo>
                  <a:lnTo>
                    <a:pt x="5235" y="3314"/>
                  </a:lnTo>
                  <a:lnTo>
                    <a:pt x="5283" y="2738"/>
                  </a:lnTo>
                  <a:lnTo>
                    <a:pt x="5235" y="2161"/>
                  </a:lnTo>
                  <a:lnTo>
                    <a:pt x="5043" y="1633"/>
                  </a:lnTo>
                  <a:lnTo>
                    <a:pt x="4803" y="1153"/>
                  </a:lnTo>
                  <a:lnTo>
                    <a:pt x="4467" y="769"/>
                  </a:lnTo>
                  <a:lnTo>
                    <a:pt x="4083" y="432"/>
                  </a:lnTo>
                  <a:lnTo>
                    <a:pt x="3602" y="192"/>
                  </a:lnTo>
                  <a:lnTo>
                    <a:pt x="3362" y="96"/>
                  </a:lnTo>
                  <a:lnTo>
                    <a:pt x="3122" y="48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415;p66">
              <a:extLst>
                <a:ext uri="{FF2B5EF4-FFF2-40B4-BE49-F238E27FC236}">
                  <a16:creationId xmlns:a16="http://schemas.microsoft.com/office/drawing/2014/main" id="{EF2F05AE-833D-92AF-1865-59D7C4F3C403}"/>
                </a:ext>
              </a:extLst>
            </p:cNvPr>
            <p:cNvSpPr/>
            <p:nvPr/>
          </p:nvSpPr>
          <p:spPr>
            <a:xfrm>
              <a:off x="7122525" y="1074550"/>
              <a:ext cx="132100" cy="144100"/>
            </a:xfrm>
            <a:custGeom>
              <a:avLst/>
              <a:gdLst/>
              <a:ahLst/>
              <a:cxnLst/>
              <a:rect l="l" t="t" r="r" b="b"/>
              <a:pathLst>
                <a:path w="5284" h="5764" fill="none" extrusionOk="0">
                  <a:moveTo>
                    <a:pt x="49" y="2449"/>
                  </a:moveTo>
                  <a:lnTo>
                    <a:pt x="49" y="2449"/>
                  </a:lnTo>
                  <a:lnTo>
                    <a:pt x="1" y="3074"/>
                  </a:lnTo>
                  <a:lnTo>
                    <a:pt x="49" y="3602"/>
                  </a:lnTo>
                  <a:lnTo>
                    <a:pt x="193" y="4130"/>
                  </a:lnTo>
                  <a:lnTo>
                    <a:pt x="481" y="4611"/>
                  </a:lnTo>
                  <a:lnTo>
                    <a:pt x="817" y="4995"/>
                  </a:lnTo>
                  <a:lnTo>
                    <a:pt x="1201" y="5331"/>
                  </a:lnTo>
                  <a:lnTo>
                    <a:pt x="1681" y="5619"/>
                  </a:lnTo>
                  <a:lnTo>
                    <a:pt x="1922" y="5667"/>
                  </a:lnTo>
                  <a:lnTo>
                    <a:pt x="2162" y="5763"/>
                  </a:lnTo>
                  <a:lnTo>
                    <a:pt x="2162" y="5763"/>
                  </a:lnTo>
                  <a:lnTo>
                    <a:pt x="2450" y="5763"/>
                  </a:lnTo>
                  <a:lnTo>
                    <a:pt x="2738" y="5763"/>
                  </a:lnTo>
                  <a:lnTo>
                    <a:pt x="3218" y="5667"/>
                  </a:lnTo>
                  <a:lnTo>
                    <a:pt x="3699" y="5475"/>
                  </a:lnTo>
                  <a:lnTo>
                    <a:pt x="4179" y="5187"/>
                  </a:lnTo>
                  <a:lnTo>
                    <a:pt x="4563" y="4851"/>
                  </a:lnTo>
                  <a:lnTo>
                    <a:pt x="4851" y="4370"/>
                  </a:lnTo>
                  <a:lnTo>
                    <a:pt x="5091" y="3890"/>
                  </a:lnTo>
                  <a:lnTo>
                    <a:pt x="5235" y="3314"/>
                  </a:lnTo>
                  <a:lnTo>
                    <a:pt x="5235" y="3314"/>
                  </a:lnTo>
                  <a:lnTo>
                    <a:pt x="5283" y="2738"/>
                  </a:lnTo>
                  <a:lnTo>
                    <a:pt x="5235" y="2161"/>
                  </a:lnTo>
                  <a:lnTo>
                    <a:pt x="5043" y="1633"/>
                  </a:lnTo>
                  <a:lnTo>
                    <a:pt x="4803" y="1153"/>
                  </a:lnTo>
                  <a:lnTo>
                    <a:pt x="4467" y="769"/>
                  </a:lnTo>
                  <a:lnTo>
                    <a:pt x="4083" y="432"/>
                  </a:lnTo>
                  <a:lnTo>
                    <a:pt x="3602" y="192"/>
                  </a:lnTo>
                  <a:lnTo>
                    <a:pt x="3362" y="96"/>
                  </a:lnTo>
                  <a:lnTo>
                    <a:pt x="3122" y="48"/>
                  </a:lnTo>
                  <a:lnTo>
                    <a:pt x="3122" y="48"/>
                  </a:lnTo>
                  <a:lnTo>
                    <a:pt x="2834" y="0"/>
                  </a:lnTo>
                  <a:lnTo>
                    <a:pt x="2546" y="0"/>
                  </a:lnTo>
                  <a:lnTo>
                    <a:pt x="2066" y="96"/>
                  </a:lnTo>
                  <a:lnTo>
                    <a:pt x="1537" y="288"/>
                  </a:lnTo>
                  <a:lnTo>
                    <a:pt x="1105" y="576"/>
                  </a:lnTo>
                  <a:lnTo>
                    <a:pt x="721" y="961"/>
                  </a:lnTo>
                  <a:lnTo>
                    <a:pt x="433" y="1393"/>
                  </a:lnTo>
                  <a:lnTo>
                    <a:pt x="193" y="1921"/>
                  </a:lnTo>
                  <a:lnTo>
                    <a:pt x="49" y="2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416;p66">
              <a:extLst>
                <a:ext uri="{FF2B5EF4-FFF2-40B4-BE49-F238E27FC236}">
                  <a16:creationId xmlns:a16="http://schemas.microsoft.com/office/drawing/2014/main" id="{8271EFA1-68A9-EB2D-BDF2-1E24EA9CCA7A}"/>
                </a:ext>
              </a:extLst>
            </p:cNvPr>
            <p:cNvSpPr/>
            <p:nvPr/>
          </p:nvSpPr>
          <p:spPr>
            <a:xfrm>
              <a:off x="7152550" y="1104550"/>
              <a:ext cx="78050" cy="85275"/>
            </a:xfrm>
            <a:custGeom>
              <a:avLst/>
              <a:gdLst/>
              <a:ahLst/>
              <a:cxnLst/>
              <a:rect l="l" t="t" r="r" b="b"/>
              <a:pathLst>
                <a:path w="3122" h="3411" extrusionOk="0">
                  <a:moveTo>
                    <a:pt x="1345" y="1"/>
                  </a:moveTo>
                  <a:lnTo>
                    <a:pt x="1057" y="97"/>
                  </a:lnTo>
                  <a:lnTo>
                    <a:pt x="817" y="241"/>
                  </a:lnTo>
                  <a:lnTo>
                    <a:pt x="577" y="385"/>
                  </a:lnTo>
                  <a:lnTo>
                    <a:pt x="384" y="625"/>
                  </a:lnTo>
                  <a:lnTo>
                    <a:pt x="240" y="865"/>
                  </a:lnTo>
                  <a:lnTo>
                    <a:pt x="96" y="1153"/>
                  </a:lnTo>
                  <a:lnTo>
                    <a:pt x="48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90"/>
                  </a:lnTo>
                  <a:lnTo>
                    <a:pt x="480" y="2930"/>
                  </a:lnTo>
                  <a:lnTo>
                    <a:pt x="721" y="3122"/>
                  </a:lnTo>
                  <a:lnTo>
                    <a:pt x="1009" y="3266"/>
                  </a:lnTo>
                  <a:lnTo>
                    <a:pt x="1297" y="3362"/>
                  </a:lnTo>
                  <a:lnTo>
                    <a:pt x="1537" y="3411"/>
                  </a:lnTo>
                  <a:lnTo>
                    <a:pt x="1825" y="3362"/>
                  </a:lnTo>
                  <a:lnTo>
                    <a:pt x="2065" y="3266"/>
                  </a:lnTo>
                  <a:lnTo>
                    <a:pt x="2305" y="3170"/>
                  </a:lnTo>
                  <a:lnTo>
                    <a:pt x="2546" y="2978"/>
                  </a:lnTo>
                  <a:lnTo>
                    <a:pt x="2738" y="2786"/>
                  </a:lnTo>
                  <a:lnTo>
                    <a:pt x="2930" y="2498"/>
                  </a:lnTo>
                  <a:lnTo>
                    <a:pt x="3026" y="2258"/>
                  </a:lnTo>
                  <a:lnTo>
                    <a:pt x="3122" y="1922"/>
                  </a:lnTo>
                  <a:lnTo>
                    <a:pt x="3122" y="1586"/>
                  </a:lnTo>
                  <a:lnTo>
                    <a:pt x="3074" y="1249"/>
                  </a:lnTo>
                  <a:lnTo>
                    <a:pt x="2978" y="961"/>
                  </a:lnTo>
                  <a:lnTo>
                    <a:pt x="2834" y="673"/>
                  </a:lnTo>
                  <a:lnTo>
                    <a:pt x="2642" y="433"/>
                  </a:lnTo>
                  <a:lnTo>
                    <a:pt x="2401" y="241"/>
                  </a:lnTo>
                  <a:lnTo>
                    <a:pt x="2161" y="97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417;p66">
              <a:extLst>
                <a:ext uri="{FF2B5EF4-FFF2-40B4-BE49-F238E27FC236}">
                  <a16:creationId xmlns:a16="http://schemas.microsoft.com/office/drawing/2014/main" id="{005D5F94-0FFD-4C24-2A94-AE79D6A55AA7}"/>
                </a:ext>
              </a:extLst>
            </p:cNvPr>
            <p:cNvSpPr/>
            <p:nvPr/>
          </p:nvSpPr>
          <p:spPr>
            <a:xfrm>
              <a:off x="7152550" y="1104550"/>
              <a:ext cx="78050" cy="85275"/>
            </a:xfrm>
            <a:custGeom>
              <a:avLst/>
              <a:gdLst/>
              <a:ahLst/>
              <a:cxnLst/>
              <a:rect l="l" t="t" r="r" b="b"/>
              <a:pathLst>
                <a:path w="3122" h="3411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345" y="1"/>
                  </a:lnTo>
                  <a:lnTo>
                    <a:pt x="1057" y="97"/>
                  </a:lnTo>
                  <a:lnTo>
                    <a:pt x="817" y="241"/>
                  </a:lnTo>
                  <a:lnTo>
                    <a:pt x="577" y="385"/>
                  </a:lnTo>
                  <a:lnTo>
                    <a:pt x="384" y="625"/>
                  </a:lnTo>
                  <a:lnTo>
                    <a:pt x="240" y="865"/>
                  </a:lnTo>
                  <a:lnTo>
                    <a:pt x="96" y="1153"/>
                  </a:lnTo>
                  <a:lnTo>
                    <a:pt x="48" y="1441"/>
                  </a:lnTo>
                  <a:lnTo>
                    <a:pt x="48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90"/>
                  </a:lnTo>
                  <a:lnTo>
                    <a:pt x="480" y="2930"/>
                  </a:lnTo>
                  <a:lnTo>
                    <a:pt x="721" y="3122"/>
                  </a:lnTo>
                  <a:lnTo>
                    <a:pt x="1009" y="3266"/>
                  </a:lnTo>
                  <a:lnTo>
                    <a:pt x="1297" y="3362"/>
                  </a:lnTo>
                  <a:lnTo>
                    <a:pt x="1297" y="3362"/>
                  </a:lnTo>
                  <a:lnTo>
                    <a:pt x="1537" y="3411"/>
                  </a:lnTo>
                  <a:lnTo>
                    <a:pt x="1537" y="3411"/>
                  </a:lnTo>
                  <a:lnTo>
                    <a:pt x="1825" y="3362"/>
                  </a:lnTo>
                  <a:lnTo>
                    <a:pt x="2065" y="3266"/>
                  </a:lnTo>
                  <a:lnTo>
                    <a:pt x="2305" y="3170"/>
                  </a:lnTo>
                  <a:lnTo>
                    <a:pt x="2546" y="2978"/>
                  </a:lnTo>
                  <a:lnTo>
                    <a:pt x="2738" y="2786"/>
                  </a:lnTo>
                  <a:lnTo>
                    <a:pt x="2930" y="2498"/>
                  </a:lnTo>
                  <a:lnTo>
                    <a:pt x="3026" y="2258"/>
                  </a:lnTo>
                  <a:lnTo>
                    <a:pt x="3122" y="1922"/>
                  </a:lnTo>
                  <a:lnTo>
                    <a:pt x="3122" y="1922"/>
                  </a:lnTo>
                  <a:lnTo>
                    <a:pt x="3122" y="1586"/>
                  </a:lnTo>
                  <a:lnTo>
                    <a:pt x="3074" y="1249"/>
                  </a:lnTo>
                  <a:lnTo>
                    <a:pt x="2978" y="961"/>
                  </a:lnTo>
                  <a:lnTo>
                    <a:pt x="2834" y="673"/>
                  </a:lnTo>
                  <a:lnTo>
                    <a:pt x="2642" y="433"/>
                  </a:lnTo>
                  <a:lnTo>
                    <a:pt x="2401" y="241"/>
                  </a:lnTo>
                  <a:lnTo>
                    <a:pt x="2161" y="97"/>
                  </a:lnTo>
                  <a:lnTo>
                    <a:pt x="1825" y="1"/>
                  </a:lnTo>
                  <a:lnTo>
                    <a:pt x="1825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418;p66">
              <a:extLst>
                <a:ext uri="{FF2B5EF4-FFF2-40B4-BE49-F238E27FC236}">
                  <a16:creationId xmlns:a16="http://schemas.microsoft.com/office/drawing/2014/main" id="{19411D90-4082-EBE4-333E-A42AC1F847DC}"/>
                </a:ext>
              </a:extLst>
            </p:cNvPr>
            <p:cNvSpPr/>
            <p:nvPr/>
          </p:nvSpPr>
          <p:spPr>
            <a:xfrm>
              <a:off x="6747925" y="756375"/>
              <a:ext cx="548725" cy="379425"/>
            </a:xfrm>
            <a:custGeom>
              <a:avLst/>
              <a:gdLst/>
              <a:ahLst/>
              <a:cxnLst/>
              <a:rect l="l" t="t" r="r" b="b"/>
              <a:pathLst>
                <a:path w="21949" h="15177" extrusionOk="0">
                  <a:moveTo>
                    <a:pt x="9125" y="0"/>
                  </a:moveTo>
                  <a:lnTo>
                    <a:pt x="8549" y="48"/>
                  </a:lnTo>
                  <a:lnTo>
                    <a:pt x="8021" y="145"/>
                  </a:lnTo>
                  <a:lnTo>
                    <a:pt x="7493" y="241"/>
                  </a:lnTo>
                  <a:lnTo>
                    <a:pt x="7012" y="385"/>
                  </a:lnTo>
                  <a:lnTo>
                    <a:pt x="6100" y="721"/>
                  </a:lnTo>
                  <a:lnTo>
                    <a:pt x="5332" y="1105"/>
                  </a:lnTo>
                  <a:lnTo>
                    <a:pt x="4659" y="1537"/>
                  </a:lnTo>
                  <a:lnTo>
                    <a:pt x="4083" y="2017"/>
                  </a:lnTo>
                  <a:lnTo>
                    <a:pt x="3603" y="2450"/>
                  </a:lnTo>
                  <a:lnTo>
                    <a:pt x="3218" y="2834"/>
                  </a:lnTo>
                  <a:lnTo>
                    <a:pt x="2930" y="3218"/>
                  </a:lnTo>
                  <a:lnTo>
                    <a:pt x="2738" y="3506"/>
                  </a:lnTo>
                  <a:lnTo>
                    <a:pt x="2546" y="3746"/>
                  </a:lnTo>
                  <a:lnTo>
                    <a:pt x="2162" y="4323"/>
                  </a:lnTo>
                  <a:lnTo>
                    <a:pt x="1778" y="4899"/>
                  </a:lnTo>
                  <a:lnTo>
                    <a:pt x="1393" y="5523"/>
                  </a:lnTo>
                  <a:lnTo>
                    <a:pt x="1105" y="6148"/>
                  </a:lnTo>
                  <a:lnTo>
                    <a:pt x="817" y="6820"/>
                  </a:lnTo>
                  <a:lnTo>
                    <a:pt x="577" y="7492"/>
                  </a:lnTo>
                  <a:lnTo>
                    <a:pt x="385" y="8165"/>
                  </a:lnTo>
                  <a:lnTo>
                    <a:pt x="241" y="8837"/>
                  </a:lnTo>
                  <a:lnTo>
                    <a:pt x="145" y="9509"/>
                  </a:lnTo>
                  <a:lnTo>
                    <a:pt x="49" y="10134"/>
                  </a:lnTo>
                  <a:lnTo>
                    <a:pt x="1" y="10710"/>
                  </a:lnTo>
                  <a:lnTo>
                    <a:pt x="1" y="11286"/>
                  </a:lnTo>
                  <a:lnTo>
                    <a:pt x="49" y="11767"/>
                  </a:lnTo>
                  <a:lnTo>
                    <a:pt x="97" y="12199"/>
                  </a:lnTo>
                  <a:lnTo>
                    <a:pt x="241" y="12583"/>
                  </a:lnTo>
                  <a:lnTo>
                    <a:pt x="385" y="12871"/>
                  </a:lnTo>
                  <a:lnTo>
                    <a:pt x="433" y="12823"/>
                  </a:lnTo>
                  <a:lnTo>
                    <a:pt x="529" y="12535"/>
                  </a:lnTo>
                  <a:lnTo>
                    <a:pt x="673" y="12055"/>
                  </a:lnTo>
                  <a:lnTo>
                    <a:pt x="913" y="11478"/>
                  </a:lnTo>
                  <a:lnTo>
                    <a:pt x="1201" y="10806"/>
                  </a:lnTo>
                  <a:lnTo>
                    <a:pt x="1634" y="10038"/>
                  </a:lnTo>
                  <a:lnTo>
                    <a:pt x="2210" y="9317"/>
                  </a:lnTo>
                  <a:lnTo>
                    <a:pt x="2498" y="8933"/>
                  </a:lnTo>
                  <a:lnTo>
                    <a:pt x="2882" y="8549"/>
                  </a:lnTo>
                  <a:lnTo>
                    <a:pt x="3218" y="8309"/>
                  </a:lnTo>
                  <a:lnTo>
                    <a:pt x="3555" y="8021"/>
                  </a:lnTo>
                  <a:lnTo>
                    <a:pt x="4323" y="7636"/>
                  </a:lnTo>
                  <a:lnTo>
                    <a:pt x="4995" y="7732"/>
                  </a:lnTo>
                  <a:lnTo>
                    <a:pt x="5380" y="7781"/>
                  </a:lnTo>
                  <a:lnTo>
                    <a:pt x="5764" y="7732"/>
                  </a:lnTo>
                  <a:lnTo>
                    <a:pt x="6196" y="7684"/>
                  </a:lnTo>
                  <a:lnTo>
                    <a:pt x="6676" y="7588"/>
                  </a:lnTo>
                  <a:lnTo>
                    <a:pt x="7108" y="7444"/>
                  </a:lnTo>
                  <a:lnTo>
                    <a:pt x="7589" y="7204"/>
                  </a:lnTo>
                  <a:lnTo>
                    <a:pt x="7301" y="7540"/>
                  </a:lnTo>
                  <a:lnTo>
                    <a:pt x="6676" y="8261"/>
                  </a:lnTo>
                  <a:lnTo>
                    <a:pt x="6388" y="8693"/>
                  </a:lnTo>
                  <a:lnTo>
                    <a:pt x="6148" y="9077"/>
                  </a:lnTo>
                  <a:lnTo>
                    <a:pt x="6052" y="9269"/>
                  </a:lnTo>
                  <a:lnTo>
                    <a:pt x="6052" y="9413"/>
                  </a:lnTo>
                  <a:lnTo>
                    <a:pt x="6052" y="9557"/>
                  </a:lnTo>
                  <a:lnTo>
                    <a:pt x="6100" y="9653"/>
                  </a:lnTo>
                  <a:lnTo>
                    <a:pt x="6244" y="9702"/>
                  </a:lnTo>
                  <a:lnTo>
                    <a:pt x="6436" y="9702"/>
                  </a:lnTo>
                  <a:lnTo>
                    <a:pt x="7012" y="9653"/>
                  </a:lnTo>
                  <a:lnTo>
                    <a:pt x="7781" y="9461"/>
                  </a:lnTo>
                  <a:lnTo>
                    <a:pt x="8597" y="9221"/>
                  </a:lnTo>
                  <a:lnTo>
                    <a:pt x="10038" y="8693"/>
                  </a:lnTo>
                  <a:lnTo>
                    <a:pt x="10710" y="8453"/>
                  </a:lnTo>
                  <a:lnTo>
                    <a:pt x="10518" y="8597"/>
                  </a:lnTo>
                  <a:lnTo>
                    <a:pt x="10182" y="8885"/>
                  </a:lnTo>
                  <a:lnTo>
                    <a:pt x="10038" y="9077"/>
                  </a:lnTo>
                  <a:lnTo>
                    <a:pt x="9990" y="9269"/>
                  </a:lnTo>
                  <a:lnTo>
                    <a:pt x="9990" y="9365"/>
                  </a:lnTo>
                  <a:lnTo>
                    <a:pt x="10038" y="9461"/>
                  </a:lnTo>
                  <a:lnTo>
                    <a:pt x="10134" y="9557"/>
                  </a:lnTo>
                  <a:lnTo>
                    <a:pt x="10278" y="9653"/>
                  </a:lnTo>
                  <a:lnTo>
                    <a:pt x="10374" y="9702"/>
                  </a:lnTo>
                  <a:lnTo>
                    <a:pt x="10902" y="9702"/>
                  </a:lnTo>
                  <a:lnTo>
                    <a:pt x="11383" y="9605"/>
                  </a:lnTo>
                  <a:lnTo>
                    <a:pt x="11863" y="9461"/>
                  </a:lnTo>
                  <a:lnTo>
                    <a:pt x="12919" y="9125"/>
                  </a:lnTo>
                  <a:lnTo>
                    <a:pt x="13784" y="8789"/>
                  </a:lnTo>
                  <a:lnTo>
                    <a:pt x="14216" y="9317"/>
                  </a:lnTo>
                  <a:lnTo>
                    <a:pt x="14744" y="9846"/>
                  </a:lnTo>
                  <a:lnTo>
                    <a:pt x="15705" y="10806"/>
                  </a:lnTo>
                  <a:lnTo>
                    <a:pt x="16810" y="11815"/>
                  </a:lnTo>
                  <a:lnTo>
                    <a:pt x="16665" y="12103"/>
                  </a:lnTo>
                  <a:lnTo>
                    <a:pt x="16473" y="12679"/>
                  </a:lnTo>
                  <a:lnTo>
                    <a:pt x="16377" y="12967"/>
                  </a:lnTo>
                  <a:lnTo>
                    <a:pt x="16329" y="13255"/>
                  </a:lnTo>
                  <a:lnTo>
                    <a:pt x="16329" y="13496"/>
                  </a:lnTo>
                  <a:lnTo>
                    <a:pt x="16377" y="13544"/>
                  </a:lnTo>
                  <a:lnTo>
                    <a:pt x="16473" y="13592"/>
                  </a:lnTo>
                  <a:lnTo>
                    <a:pt x="16665" y="13640"/>
                  </a:lnTo>
                  <a:lnTo>
                    <a:pt x="16858" y="13544"/>
                  </a:lnTo>
                  <a:lnTo>
                    <a:pt x="17098" y="13447"/>
                  </a:lnTo>
                  <a:lnTo>
                    <a:pt x="17242" y="13255"/>
                  </a:lnTo>
                  <a:lnTo>
                    <a:pt x="17530" y="12919"/>
                  </a:lnTo>
                  <a:lnTo>
                    <a:pt x="17626" y="12775"/>
                  </a:lnTo>
                  <a:lnTo>
                    <a:pt x="18058" y="12823"/>
                  </a:lnTo>
                  <a:lnTo>
                    <a:pt x="18490" y="12919"/>
                  </a:lnTo>
                  <a:lnTo>
                    <a:pt x="18827" y="13015"/>
                  </a:lnTo>
                  <a:lnTo>
                    <a:pt x="19115" y="13207"/>
                  </a:lnTo>
                  <a:lnTo>
                    <a:pt x="19355" y="13399"/>
                  </a:lnTo>
                  <a:lnTo>
                    <a:pt x="19595" y="13592"/>
                  </a:lnTo>
                  <a:lnTo>
                    <a:pt x="19739" y="13784"/>
                  </a:lnTo>
                  <a:lnTo>
                    <a:pt x="19883" y="14024"/>
                  </a:lnTo>
                  <a:lnTo>
                    <a:pt x="20075" y="14456"/>
                  </a:lnTo>
                  <a:lnTo>
                    <a:pt x="20171" y="14840"/>
                  </a:lnTo>
                  <a:lnTo>
                    <a:pt x="20219" y="15176"/>
                  </a:lnTo>
                  <a:lnTo>
                    <a:pt x="20459" y="14840"/>
                  </a:lnTo>
                  <a:lnTo>
                    <a:pt x="20748" y="14312"/>
                  </a:lnTo>
                  <a:lnTo>
                    <a:pt x="21084" y="13592"/>
                  </a:lnTo>
                  <a:lnTo>
                    <a:pt x="21372" y="12775"/>
                  </a:lnTo>
                  <a:lnTo>
                    <a:pt x="21612" y="11815"/>
                  </a:lnTo>
                  <a:lnTo>
                    <a:pt x="21852" y="10806"/>
                  </a:lnTo>
                  <a:lnTo>
                    <a:pt x="21948" y="9702"/>
                  </a:lnTo>
                  <a:lnTo>
                    <a:pt x="21948" y="9125"/>
                  </a:lnTo>
                  <a:lnTo>
                    <a:pt x="21948" y="8549"/>
                  </a:lnTo>
                  <a:lnTo>
                    <a:pt x="21900" y="7973"/>
                  </a:lnTo>
                  <a:lnTo>
                    <a:pt x="21804" y="7396"/>
                  </a:lnTo>
                  <a:lnTo>
                    <a:pt x="21708" y="6820"/>
                  </a:lnTo>
                  <a:lnTo>
                    <a:pt x="21516" y="6244"/>
                  </a:lnTo>
                  <a:lnTo>
                    <a:pt x="21324" y="5667"/>
                  </a:lnTo>
                  <a:lnTo>
                    <a:pt x="21036" y="5139"/>
                  </a:lnTo>
                  <a:lnTo>
                    <a:pt x="20700" y="4611"/>
                  </a:lnTo>
                  <a:lnTo>
                    <a:pt x="20315" y="4083"/>
                  </a:lnTo>
                  <a:lnTo>
                    <a:pt x="19883" y="3554"/>
                  </a:lnTo>
                  <a:lnTo>
                    <a:pt x="19403" y="3122"/>
                  </a:lnTo>
                  <a:lnTo>
                    <a:pt x="18827" y="2642"/>
                  </a:lnTo>
                  <a:lnTo>
                    <a:pt x="18202" y="2258"/>
                  </a:lnTo>
                  <a:lnTo>
                    <a:pt x="17482" y="1873"/>
                  </a:lnTo>
                  <a:lnTo>
                    <a:pt x="16713" y="1537"/>
                  </a:lnTo>
                  <a:lnTo>
                    <a:pt x="15849" y="1201"/>
                  </a:lnTo>
                  <a:lnTo>
                    <a:pt x="14889" y="961"/>
                  </a:lnTo>
                  <a:lnTo>
                    <a:pt x="14072" y="673"/>
                  </a:lnTo>
                  <a:lnTo>
                    <a:pt x="13256" y="433"/>
                  </a:lnTo>
                  <a:lnTo>
                    <a:pt x="12487" y="289"/>
                  </a:lnTo>
                  <a:lnTo>
                    <a:pt x="11767" y="145"/>
                  </a:lnTo>
                  <a:lnTo>
                    <a:pt x="11047" y="48"/>
                  </a:lnTo>
                  <a:lnTo>
                    <a:pt x="10374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19;p66">
              <a:extLst>
                <a:ext uri="{FF2B5EF4-FFF2-40B4-BE49-F238E27FC236}">
                  <a16:creationId xmlns:a16="http://schemas.microsoft.com/office/drawing/2014/main" id="{4846AEBE-19A9-C82C-0C44-B47A31FAA382}"/>
                </a:ext>
              </a:extLst>
            </p:cNvPr>
            <p:cNvSpPr/>
            <p:nvPr/>
          </p:nvSpPr>
          <p:spPr>
            <a:xfrm>
              <a:off x="6747925" y="756375"/>
              <a:ext cx="548725" cy="379425"/>
            </a:xfrm>
            <a:custGeom>
              <a:avLst/>
              <a:gdLst/>
              <a:ahLst/>
              <a:cxnLst/>
              <a:rect l="l" t="t" r="r" b="b"/>
              <a:pathLst>
                <a:path w="21949" h="15177" fill="none" extrusionOk="0">
                  <a:moveTo>
                    <a:pt x="14889" y="961"/>
                  </a:moveTo>
                  <a:lnTo>
                    <a:pt x="14889" y="961"/>
                  </a:lnTo>
                  <a:lnTo>
                    <a:pt x="14072" y="673"/>
                  </a:lnTo>
                  <a:lnTo>
                    <a:pt x="13256" y="433"/>
                  </a:lnTo>
                  <a:lnTo>
                    <a:pt x="12487" y="289"/>
                  </a:lnTo>
                  <a:lnTo>
                    <a:pt x="11767" y="145"/>
                  </a:lnTo>
                  <a:lnTo>
                    <a:pt x="11047" y="48"/>
                  </a:lnTo>
                  <a:lnTo>
                    <a:pt x="10374" y="0"/>
                  </a:lnTo>
                  <a:lnTo>
                    <a:pt x="9750" y="0"/>
                  </a:lnTo>
                  <a:lnTo>
                    <a:pt x="9125" y="0"/>
                  </a:lnTo>
                  <a:lnTo>
                    <a:pt x="8549" y="48"/>
                  </a:lnTo>
                  <a:lnTo>
                    <a:pt x="8021" y="145"/>
                  </a:lnTo>
                  <a:lnTo>
                    <a:pt x="7493" y="241"/>
                  </a:lnTo>
                  <a:lnTo>
                    <a:pt x="7012" y="385"/>
                  </a:lnTo>
                  <a:lnTo>
                    <a:pt x="6100" y="721"/>
                  </a:lnTo>
                  <a:lnTo>
                    <a:pt x="5332" y="1105"/>
                  </a:lnTo>
                  <a:lnTo>
                    <a:pt x="4659" y="1537"/>
                  </a:lnTo>
                  <a:lnTo>
                    <a:pt x="4083" y="2017"/>
                  </a:lnTo>
                  <a:lnTo>
                    <a:pt x="3603" y="2450"/>
                  </a:lnTo>
                  <a:lnTo>
                    <a:pt x="3218" y="2834"/>
                  </a:lnTo>
                  <a:lnTo>
                    <a:pt x="2930" y="3218"/>
                  </a:lnTo>
                  <a:lnTo>
                    <a:pt x="2738" y="3506"/>
                  </a:lnTo>
                  <a:lnTo>
                    <a:pt x="2546" y="3746"/>
                  </a:lnTo>
                  <a:lnTo>
                    <a:pt x="2546" y="3746"/>
                  </a:lnTo>
                  <a:lnTo>
                    <a:pt x="2162" y="4323"/>
                  </a:lnTo>
                  <a:lnTo>
                    <a:pt x="1778" y="4899"/>
                  </a:lnTo>
                  <a:lnTo>
                    <a:pt x="1393" y="5523"/>
                  </a:lnTo>
                  <a:lnTo>
                    <a:pt x="1105" y="6148"/>
                  </a:lnTo>
                  <a:lnTo>
                    <a:pt x="817" y="6820"/>
                  </a:lnTo>
                  <a:lnTo>
                    <a:pt x="577" y="7492"/>
                  </a:lnTo>
                  <a:lnTo>
                    <a:pt x="385" y="8165"/>
                  </a:lnTo>
                  <a:lnTo>
                    <a:pt x="241" y="8837"/>
                  </a:lnTo>
                  <a:lnTo>
                    <a:pt x="145" y="9509"/>
                  </a:lnTo>
                  <a:lnTo>
                    <a:pt x="49" y="10134"/>
                  </a:lnTo>
                  <a:lnTo>
                    <a:pt x="1" y="10710"/>
                  </a:lnTo>
                  <a:lnTo>
                    <a:pt x="1" y="11286"/>
                  </a:lnTo>
                  <a:lnTo>
                    <a:pt x="49" y="11767"/>
                  </a:lnTo>
                  <a:lnTo>
                    <a:pt x="97" y="12199"/>
                  </a:lnTo>
                  <a:lnTo>
                    <a:pt x="241" y="12583"/>
                  </a:lnTo>
                  <a:lnTo>
                    <a:pt x="385" y="12871"/>
                  </a:lnTo>
                  <a:lnTo>
                    <a:pt x="385" y="12871"/>
                  </a:lnTo>
                  <a:lnTo>
                    <a:pt x="433" y="12823"/>
                  </a:lnTo>
                  <a:lnTo>
                    <a:pt x="529" y="12535"/>
                  </a:lnTo>
                  <a:lnTo>
                    <a:pt x="673" y="12055"/>
                  </a:lnTo>
                  <a:lnTo>
                    <a:pt x="913" y="11478"/>
                  </a:lnTo>
                  <a:lnTo>
                    <a:pt x="1201" y="10806"/>
                  </a:lnTo>
                  <a:lnTo>
                    <a:pt x="1634" y="10038"/>
                  </a:lnTo>
                  <a:lnTo>
                    <a:pt x="2210" y="9317"/>
                  </a:lnTo>
                  <a:lnTo>
                    <a:pt x="2498" y="8933"/>
                  </a:lnTo>
                  <a:lnTo>
                    <a:pt x="2882" y="8549"/>
                  </a:lnTo>
                  <a:lnTo>
                    <a:pt x="2882" y="8549"/>
                  </a:lnTo>
                  <a:lnTo>
                    <a:pt x="3218" y="8309"/>
                  </a:lnTo>
                  <a:lnTo>
                    <a:pt x="3555" y="8021"/>
                  </a:lnTo>
                  <a:lnTo>
                    <a:pt x="4323" y="7636"/>
                  </a:lnTo>
                  <a:lnTo>
                    <a:pt x="4323" y="7636"/>
                  </a:lnTo>
                  <a:lnTo>
                    <a:pt x="4995" y="7732"/>
                  </a:lnTo>
                  <a:lnTo>
                    <a:pt x="5380" y="7781"/>
                  </a:lnTo>
                  <a:lnTo>
                    <a:pt x="5764" y="7732"/>
                  </a:lnTo>
                  <a:lnTo>
                    <a:pt x="6196" y="7684"/>
                  </a:lnTo>
                  <a:lnTo>
                    <a:pt x="6676" y="7588"/>
                  </a:lnTo>
                  <a:lnTo>
                    <a:pt x="7108" y="7444"/>
                  </a:lnTo>
                  <a:lnTo>
                    <a:pt x="7589" y="7204"/>
                  </a:lnTo>
                  <a:lnTo>
                    <a:pt x="7589" y="7204"/>
                  </a:lnTo>
                  <a:lnTo>
                    <a:pt x="7301" y="7540"/>
                  </a:lnTo>
                  <a:lnTo>
                    <a:pt x="6676" y="8261"/>
                  </a:lnTo>
                  <a:lnTo>
                    <a:pt x="6388" y="8693"/>
                  </a:lnTo>
                  <a:lnTo>
                    <a:pt x="6148" y="9077"/>
                  </a:lnTo>
                  <a:lnTo>
                    <a:pt x="6052" y="9269"/>
                  </a:lnTo>
                  <a:lnTo>
                    <a:pt x="6052" y="9413"/>
                  </a:lnTo>
                  <a:lnTo>
                    <a:pt x="6052" y="9557"/>
                  </a:lnTo>
                  <a:lnTo>
                    <a:pt x="6100" y="9653"/>
                  </a:lnTo>
                  <a:lnTo>
                    <a:pt x="6100" y="9653"/>
                  </a:lnTo>
                  <a:lnTo>
                    <a:pt x="6244" y="9702"/>
                  </a:lnTo>
                  <a:lnTo>
                    <a:pt x="6436" y="9702"/>
                  </a:lnTo>
                  <a:lnTo>
                    <a:pt x="7012" y="9653"/>
                  </a:lnTo>
                  <a:lnTo>
                    <a:pt x="7781" y="9461"/>
                  </a:lnTo>
                  <a:lnTo>
                    <a:pt x="8597" y="9221"/>
                  </a:lnTo>
                  <a:lnTo>
                    <a:pt x="10038" y="8693"/>
                  </a:lnTo>
                  <a:lnTo>
                    <a:pt x="10710" y="8453"/>
                  </a:lnTo>
                  <a:lnTo>
                    <a:pt x="10710" y="8453"/>
                  </a:lnTo>
                  <a:lnTo>
                    <a:pt x="10518" y="8597"/>
                  </a:lnTo>
                  <a:lnTo>
                    <a:pt x="10182" y="8885"/>
                  </a:lnTo>
                  <a:lnTo>
                    <a:pt x="10038" y="9077"/>
                  </a:lnTo>
                  <a:lnTo>
                    <a:pt x="9990" y="9269"/>
                  </a:lnTo>
                  <a:lnTo>
                    <a:pt x="9990" y="9365"/>
                  </a:lnTo>
                  <a:lnTo>
                    <a:pt x="10038" y="9461"/>
                  </a:lnTo>
                  <a:lnTo>
                    <a:pt x="10134" y="9557"/>
                  </a:lnTo>
                  <a:lnTo>
                    <a:pt x="10278" y="9653"/>
                  </a:lnTo>
                  <a:lnTo>
                    <a:pt x="10278" y="9653"/>
                  </a:lnTo>
                  <a:lnTo>
                    <a:pt x="10374" y="9702"/>
                  </a:lnTo>
                  <a:lnTo>
                    <a:pt x="10518" y="9702"/>
                  </a:lnTo>
                  <a:lnTo>
                    <a:pt x="10902" y="9702"/>
                  </a:lnTo>
                  <a:lnTo>
                    <a:pt x="11383" y="9605"/>
                  </a:lnTo>
                  <a:lnTo>
                    <a:pt x="11863" y="9461"/>
                  </a:lnTo>
                  <a:lnTo>
                    <a:pt x="12919" y="9125"/>
                  </a:lnTo>
                  <a:lnTo>
                    <a:pt x="13784" y="8789"/>
                  </a:lnTo>
                  <a:lnTo>
                    <a:pt x="13784" y="8789"/>
                  </a:lnTo>
                  <a:lnTo>
                    <a:pt x="14216" y="9317"/>
                  </a:lnTo>
                  <a:lnTo>
                    <a:pt x="14744" y="9846"/>
                  </a:lnTo>
                  <a:lnTo>
                    <a:pt x="15705" y="10806"/>
                  </a:lnTo>
                  <a:lnTo>
                    <a:pt x="16810" y="11815"/>
                  </a:lnTo>
                  <a:lnTo>
                    <a:pt x="16810" y="11815"/>
                  </a:lnTo>
                  <a:lnTo>
                    <a:pt x="16665" y="12103"/>
                  </a:lnTo>
                  <a:lnTo>
                    <a:pt x="16473" y="12679"/>
                  </a:lnTo>
                  <a:lnTo>
                    <a:pt x="16377" y="12967"/>
                  </a:lnTo>
                  <a:lnTo>
                    <a:pt x="16329" y="13255"/>
                  </a:lnTo>
                  <a:lnTo>
                    <a:pt x="16329" y="13496"/>
                  </a:lnTo>
                  <a:lnTo>
                    <a:pt x="16377" y="13544"/>
                  </a:lnTo>
                  <a:lnTo>
                    <a:pt x="16473" y="13592"/>
                  </a:lnTo>
                  <a:lnTo>
                    <a:pt x="16473" y="13592"/>
                  </a:lnTo>
                  <a:lnTo>
                    <a:pt x="16665" y="13640"/>
                  </a:lnTo>
                  <a:lnTo>
                    <a:pt x="16858" y="13544"/>
                  </a:lnTo>
                  <a:lnTo>
                    <a:pt x="17098" y="13447"/>
                  </a:lnTo>
                  <a:lnTo>
                    <a:pt x="17242" y="13255"/>
                  </a:lnTo>
                  <a:lnTo>
                    <a:pt x="17530" y="12919"/>
                  </a:lnTo>
                  <a:lnTo>
                    <a:pt x="17626" y="12775"/>
                  </a:lnTo>
                  <a:lnTo>
                    <a:pt x="17626" y="12775"/>
                  </a:lnTo>
                  <a:lnTo>
                    <a:pt x="18058" y="12823"/>
                  </a:lnTo>
                  <a:lnTo>
                    <a:pt x="18490" y="12919"/>
                  </a:lnTo>
                  <a:lnTo>
                    <a:pt x="18827" y="13015"/>
                  </a:lnTo>
                  <a:lnTo>
                    <a:pt x="19115" y="13207"/>
                  </a:lnTo>
                  <a:lnTo>
                    <a:pt x="19355" y="13399"/>
                  </a:lnTo>
                  <a:lnTo>
                    <a:pt x="19595" y="13592"/>
                  </a:lnTo>
                  <a:lnTo>
                    <a:pt x="19739" y="13784"/>
                  </a:lnTo>
                  <a:lnTo>
                    <a:pt x="19883" y="14024"/>
                  </a:lnTo>
                  <a:lnTo>
                    <a:pt x="20075" y="14456"/>
                  </a:lnTo>
                  <a:lnTo>
                    <a:pt x="20171" y="14840"/>
                  </a:lnTo>
                  <a:lnTo>
                    <a:pt x="20219" y="15176"/>
                  </a:lnTo>
                  <a:lnTo>
                    <a:pt x="20219" y="15176"/>
                  </a:lnTo>
                  <a:lnTo>
                    <a:pt x="20459" y="14840"/>
                  </a:lnTo>
                  <a:lnTo>
                    <a:pt x="20748" y="14312"/>
                  </a:lnTo>
                  <a:lnTo>
                    <a:pt x="21084" y="13592"/>
                  </a:lnTo>
                  <a:lnTo>
                    <a:pt x="21372" y="12775"/>
                  </a:lnTo>
                  <a:lnTo>
                    <a:pt x="21612" y="11815"/>
                  </a:lnTo>
                  <a:lnTo>
                    <a:pt x="21852" y="10806"/>
                  </a:lnTo>
                  <a:lnTo>
                    <a:pt x="21948" y="9702"/>
                  </a:lnTo>
                  <a:lnTo>
                    <a:pt x="21948" y="9125"/>
                  </a:lnTo>
                  <a:lnTo>
                    <a:pt x="21948" y="8549"/>
                  </a:lnTo>
                  <a:lnTo>
                    <a:pt x="21900" y="7973"/>
                  </a:lnTo>
                  <a:lnTo>
                    <a:pt x="21804" y="7396"/>
                  </a:lnTo>
                  <a:lnTo>
                    <a:pt x="21708" y="6820"/>
                  </a:lnTo>
                  <a:lnTo>
                    <a:pt x="21516" y="6244"/>
                  </a:lnTo>
                  <a:lnTo>
                    <a:pt x="21324" y="5667"/>
                  </a:lnTo>
                  <a:lnTo>
                    <a:pt x="21036" y="5139"/>
                  </a:lnTo>
                  <a:lnTo>
                    <a:pt x="20700" y="4611"/>
                  </a:lnTo>
                  <a:lnTo>
                    <a:pt x="20315" y="4083"/>
                  </a:lnTo>
                  <a:lnTo>
                    <a:pt x="19883" y="3554"/>
                  </a:lnTo>
                  <a:lnTo>
                    <a:pt x="19403" y="3122"/>
                  </a:lnTo>
                  <a:lnTo>
                    <a:pt x="18827" y="2642"/>
                  </a:lnTo>
                  <a:lnTo>
                    <a:pt x="18202" y="2258"/>
                  </a:lnTo>
                  <a:lnTo>
                    <a:pt x="17482" y="1873"/>
                  </a:lnTo>
                  <a:lnTo>
                    <a:pt x="16713" y="1537"/>
                  </a:lnTo>
                  <a:lnTo>
                    <a:pt x="15849" y="1201"/>
                  </a:lnTo>
                  <a:lnTo>
                    <a:pt x="14889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20;p66">
              <a:extLst>
                <a:ext uri="{FF2B5EF4-FFF2-40B4-BE49-F238E27FC236}">
                  <a16:creationId xmlns:a16="http://schemas.microsoft.com/office/drawing/2014/main" id="{A8019B8B-E44B-AED1-BDE5-BFD178A47400}"/>
                </a:ext>
              </a:extLst>
            </p:cNvPr>
            <p:cNvSpPr/>
            <p:nvPr/>
          </p:nvSpPr>
          <p:spPr>
            <a:xfrm>
              <a:off x="7253400" y="113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21;p66">
              <a:extLst>
                <a:ext uri="{FF2B5EF4-FFF2-40B4-BE49-F238E27FC236}">
                  <a16:creationId xmlns:a16="http://schemas.microsoft.com/office/drawing/2014/main" id="{47D32761-6D3F-1BDD-67D1-45416CF67E83}"/>
                </a:ext>
              </a:extLst>
            </p:cNvPr>
            <p:cNvSpPr/>
            <p:nvPr/>
          </p:nvSpPr>
          <p:spPr>
            <a:xfrm>
              <a:off x="7042075" y="1179000"/>
              <a:ext cx="78075" cy="61250"/>
            </a:xfrm>
            <a:custGeom>
              <a:avLst/>
              <a:gdLst/>
              <a:ahLst/>
              <a:cxnLst/>
              <a:rect l="l" t="t" r="r" b="b"/>
              <a:pathLst>
                <a:path w="3123" h="2450" extrusionOk="0">
                  <a:moveTo>
                    <a:pt x="1153" y="0"/>
                  </a:moveTo>
                  <a:lnTo>
                    <a:pt x="913" y="48"/>
                  </a:lnTo>
                  <a:lnTo>
                    <a:pt x="673" y="144"/>
                  </a:lnTo>
                  <a:lnTo>
                    <a:pt x="481" y="240"/>
                  </a:lnTo>
                  <a:lnTo>
                    <a:pt x="337" y="384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13"/>
                  </a:lnTo>
                  <a:lnTo>
                    <a:pt x="1" y="1153"/>
                  </a:lnTo>
                  <a:lnTo>
                    <a:pt x="49" y="1393"/>
                  </a:lnTo>
                  <a:lnTo>
                    <a:pt x="145" y="1633"/>
                  </a:lnTo>
                  <a:lnTo>
                    <a:pt x="289" y="1825"/>
                  </a:lnTo>
                  <a:lnTo>
                    <a:pt x="529" y="2017"/>
                  </a:lnTo>
                  <a:lnTo>
                    <a:pt x="769" y="2161"/>
                  </a:lnTo>
                  <a:lnTo>
                    <a:pt x="1009" y="2306"/>
                  </a:lnTo>
                  <a:lnTo>
                    <a:pt x="1346" y="2402"/>
                  </a:lnTo>
                  <a:lnTo>
                    <a:pt x="1730" y="2450"/>
                  </a:lnTo>
                  <a:lnTo>
                    <a:pt x="1970" y="2402"/>
                  </a:lnTo>
                  <a:lnTo>
                    <a:pt x="2210" y="2354"/>
                  </a:lnTo>
                  <a:lnTo>
                    <a:pt x="2450" y="2306"/>
                  </a:lnTo>
                  <a:lnTo>
                    <a:pt x="2642" y="2161"/>
                  </a:lnTo>
                  <a:lnTo>
                    <a:pt x="2834" y="2065"/>
                  </a:lnTo>
                  <a:lnTo>
                    <a:pt x="2978" y="1873"/>
                  </a:lnTo>
                  <a:lnTo>
                    <a:pt x="3074" y="1729"/>
                  </a:lnTo>
                  <a:lnTo>
                    <a:pt x="3123" y="1489"/>
                  </a:lnTo>
                  <a:lnTo>
                    <a:pt x="3123" y="1249"/>
                  </a:lnTo>
                  <a:lnTo>
                    <a:pt x="3074" y="1009"/>
                  </a:lnTo>
                  <a:lnTo>
                    <a:pt x="2978" y="817"/>
                  </a:lnTo>
                  <a:lnTo>
                    <a:pt x="2834" y="577"/>
                  </a:lnTo>
                  <a:lnTo>
                    <a:pt x="2642" y="384"/>
                  </a:lnTo>
                  <a:lnTo>
                    <a:pt x="2402" y="240"/>
                  </a:lnTo>
                  <a:lnTo>
                    <a:pt x="2114" y="96"/>
                  </a:lnTo>
                  <a:lnTo>
                    <a:pt x="18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22;p66">
              <a:extLst>
                <a:ext uri="{FF2B5EF4-FFF2-40B4-BE49-F238E27FC236}">
                  <a16:creationId xmlns:a16="http://schemas.microsoft.com/office/drawing/2014/main" id="{1175029A-0F89-332E-CB56-028C1E546F9E}"/>
                </a:ext>
              </a:extLst>
            </p:cNvPr>
            <p:cNvSpPr/>
            <p:nvPr/>
          </p:nvSpPr>
          <p:spPr>
            <a:xfrm>
              <a:off x="7042075" y="1179000"/>
              <a:ext cx="78075" cy="61250"/>
            </a:xfrm>
            <a:custGeom>
              <a:avLst/>
              <a:gdLst/>
              <a:ahLst/>
              <a:cxnLst/>
              <a:rect l="l" t="t" r="r" b="b"/>
              <a:pathLst>
                <a:path w="3123" h="2450" fill="none" extrusionOk="0">
                  <a:moveTo>
                    <a:pt x="1394" y="0"/>
                  </a:moveTo>
                  <a:lnTo>
                    <a:pt x="1394" y="0"/>
                  </a:lnTo>
                  <a:lnTo>
                    <a:pt x="1153" y="0"/>
                  </a:lnTo>
                  <a:lnTo>
                    <a:pt x="913" y="48"/>
                  </a:lnTo>
                  <a:lnTo>
                    <a:pt x="673" y="144"/>
                  </a:lnTo>
                  <a:lnTo>
                    <a:pt x="481" y="240"/>
                  </a:lnTo>
                  <a:lnTo>
                    <a:pt x="337" y="384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" y="1153"/>
                  </a:lnTo>
                  <a:lnTo>
                    <a:pt x="49" y="1393"/>
                  </a:lnTo>
                  <a:lnTo>
                    <a:pt x="145" y="1633"/>
                  </a:lnTo>
                  <a:lnTo>
                    <a:pt x="289" y="1825"/>
                  </a:lnTo>
                  <a:lnTo>
                    <a:pt x="529" y="2017"/>
                  </a:lnTo>
                  <a:lnTo>
                    <a:pt x="769" y="2161"/>
                  </a:lnTo>
                  <a:lnTo>
                    <a:pt x="1009" y="2306"/>
                  </a:lnTo>
                  <a:lnTo>
                    <a:pt x="1346" y="2402"/>
                  </a:lnTo>
                  <a:lnTo>
                    <a:pt x="1346" y="2402"/>
                  </a:lnTo>
                  <a:lnTo>
                    <a:pt x="1730" y="2450"/>
                  </a:lnTo>
                  <a:lnTo>
                    <a:pt x="1730" y="2450"/>
                  </a:lnTo>
                  <a:lnTo>
                    <a:pt x="1970" y="2402"/>
                  </a:lnTo>
                  <a:lnTo>
                    <a:pt x="2210" y="2354"/>
                  </a:lnTo>
                  <a:lnTo>
                    <a:pt x="2450" y="2306"/>
                  </a:lnTo>
                  <a:lnTo>
                    <a:pt x="2642" y="2161"/>
                  </a:lnTo>
                  <a:lnTo>
                    <a:pt x="2834" y="2065"/>
                  </a:lnTo>
                  <a:lnTo>
                    <a:pt x="2978" y="1873"/>
                  </a:lnTo>
                  <a:lnTo>
                    <a:pt x="3074" y="1729"/>
                  </a:lnTo>
                  <a:lnTo>
                    <a:pt x="3123" y="1489"/>
                  </a:lnTo>
                  <a:lnTo>
                    <a:pt x="3123" y="1489"/>
                  </a:lnTo>
                  <a:lnTo>
                    <a:pt x="3123" y="1249"/>
                  </a:lnTo>
                  <a:lnTo>
                    <a:pt x="3074" y="1009"/>
                  </a:lnTo>
                  <a:lnTo>
                    <a:pt x="2978" y="817"/>
                  </a:lnTo>
                  <a:lnTo>
                    <a:pt x="2834" y="577"/>
                  </a:lnTo>
                  <a:lnTo>
                    <a:pt x="2642" y="384"/>
                  </a:lnTo>
                  <a:lnTo>
                    <a:pt x="2402" y="240"/>
                  </a:lnTo>
                  <a:lnTo>
                    <a:pt x="2114" y="96"/>
                  </a:lnTo>
                  <a:lnTo>
                    <a:pt x="1826" y="0"/>
                  </a:lnTo>
                  <a:lnTo>
                    <a:pt x="1826" y="0"/>
                  </a:lnTo>
                  <a:lnTo>
                    <a:pt x="13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23;p66">
              <a:extLst>
                <a:ext uri="{FF2B5EF4-FFF2-40B4-BE49-F238E27FC236}">
                  <a16:creationId xmlns:a16="http://schemas.microsoft.com/office/drawing/2014/main" id="{13B92202-66AF-565B-D6E5-8B1BF953D467}"/>
                </a:ext>
              </a:extLst>
            </p:cNvPr>
            <p:cNvSpPr/>
            <p:nvPr/>
          </p:nvSpPr>
          <p:spPr>
            <a:xfrm>
              <a:off x="6857175" y="971275"/>
              <a:ext cx="76875" cy="38450"/>
            </a:xfrm>
            <a:custGeom>
              <a:avLst/>
              <a:gdLst/>
              <a:ahLst/>
              <a:cxnLst/>
              <a:rect l="l" t="t" r="r" b="b"/>
              <a:pathLst>
                <a:path w="3075" h="1538" extrusionOk="0">
                  <a:moveTo>
                    <a:pt x="1586" y="1"/>
                  </a:moveTo>
                  <a:lnTo>
                    <a:pt x="1346" y="49"/>
                  </a:lnTo>
                  <a:lnTo>
                    <a:pt x="1106" y="97"/>
                  </a:lnTo>
                  <a:lnTo>
                    <a:pt x="865" y="241"/>
                  </a:lnTo>
                  <a:lnTo>
                    <a:pt x="673" y="337"/>
                  </a:lnTo>
                  <a:lnTo>
                    <a:pt x="481" y="529"/>
                  </a:lnTo>
                  <a:lnTo>
                    <a:pt x="337" y="673"/>
                  </a:lnTo>
                  <a:lnTo>
                    <a:pt x="193" y="913"/>
                  </a:lnTo>
                  <a:lnTo>
                    <a:pt x="97" y="1106"/>
                  </a:lnTo>
                  <a:lnTo>
                    <a:pt x="1" y="1346"/>
                  </a:lnTo>
                  <a:lnTo>
                    <a:pt x="1" y="1442"/>
                  </a:lnTo>
                  <a:lnTo>
                    <a:pt x="97" y="1538"/>
                  </a:lnTo>
                  <a:lnTo>
                    <a:pt x="193" y="1538"/>
                  </a:lnTo>
                  <a:lnTo>
                    <a:pt x="289" y="1442"/>
                  </a:lnTo>
                  <a:lnTo>
                    <a:pt x="337" y="1250"/>
                  </a:lnTo>
                  <a:lnTo>
                    <a:pt x="433" y="1106"/>
                  </a:lnTo>
                  <a:lnTo>
                    <a:pt x="721" y="817"/>
                  </a:lnTo>
                  <a:lnTo>
                    <a:pt x="1058" y="577"/>
                  </a:lnTo>
                  <a:lnTo>
                    <a:pt x="1394" y="433"/>
                  </a:lnTo>
                  <a:lnTo>
                    <a:pt x="1778" y="385"/>
                  </a:lnTo>
                  <a:lnTo>
                    <a:pt x="1970" y="385"/>
                  </a:lnTo>
                  <a:lnTo>
                    <a:pt x="2114" y="433"/>
                  </a:lnTo>
                  <a:lnTo>
                    <a:pt x="2354" y="529"/>
                  </a:lnTo>
                  <a:lnTo>
                    <a:pt x="2498" y="673"/>
                  </a:lnTo>
                  <a:lnTo>
                    <a:pt x="2642" y="817"/>
                  </a:lnTo>
                  <a:lnTo>
                    <a:pt x="2786" y="1009"/>
                  </a:lnTo>
                  <a:lnTo>
                    <a:pt x="2834" y="1057"/>
                  </a:lnTo>
                  <a:lnTo>
                    <a:pt x="2883" y="1106"/>
                  </a:lnTo>
                  <a:lnTo>
                    <a:pt x="3027" y="1057"/>
                  </a:lnTo>
                  <a:lnTo>
                    <a:pt x="3075" y="961"/>
                  </a:lnTo>
                  <a:lnTo>
                    <a:pt x="3075" y="913"/>
                  </a:lnTo>
                  <a:lnTo>
                    <a:pt x="3075" y="817"/>
                  </a:lnTo>
                  <a:lnTo>
                    <a:pt x="2931" y="625"/>
                  </a:lnTo>
                  <a:lnTo>
                    <a:pt x="2738" y="433"/>
                  </a:lnTo>
                  <a:lnTo>
                    <a:pt x="2498" y="289"/>
                  </a:lnTo>
                  <a:lnTo>
                    <a:pt x="2258" y="145"/>
                  </a:lnTo>
                  <a:lnTo>
                    <a:pt x="2066" y="49"/>
                  </a:lnTo>
                  <a:lnTo>
                    <a:pt x="182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424;p66">
              <a:extLst>
                <a:ext uri="{FF2B5EF4-FFF2-40B4-BE49-F238E27FC236}">
                  <a16:creationId xmlns:a16="http://schemas.microsoft.com/office/drawing/2014/main" id="{6CB7A590-E30A-1FCA-AAC1-17EB833E21C3}"/>
                </a:ext>
              </a:extLst>
            </p:cNvPr>
            <p:cNvSpPr/>
            <p:nvPr/>
          </p:nvSpPr>
          <p:spPr>
            <a:xfrm>
              <a:off x="7037275" y="1000100"/>
              <a:ext cx="75675" cy="37250"/>
            </a:xfrm>
            <a:custGeom>
              <a:avLst/>
              <a:gdLst/>
              <a:ahLst/>
              <a:cxnLst/>
              <a:rect l="l" t="t" r="r" b="b"/>
              <a:pathLst>
                <a:path w="3027" h="1490" extrusionOk="0">
                  <a:moveTo>
                    <a:pt x="865" y="1"/>
                  </a:moveTo>
                  <a:lnTo>
                    <a:pt x="625" y="97"/>
                  </a:lnTo>
                  <a:lnTo>
                    <a:pt x="433" y="193"/>
                  </a:lnTo>
                  <a:lnTo>
                    <a:pt x="241" y="337"/>
                  </a:lnTo>
                  <a:lnTo>
                    <a:pt x="49" y="481"/>
                  </a:lnTo>
                  <a:lnTo>
                    <a:pt x="1" y="577"/>
                  </a:lnTo>
                  <a:lnTo>
                    <a:pt x="1" y="625"/>
                  </a:lnTo>
                  <a:lnTo>
                    <a:pt x="49" y="721"/>
                  </a:lnTo>
                  <a:lnTo>
                    <a:pt x="145" y="769"/>
                  </a:lnTo>
                  <a:lnTo>
                    <a:pt x="241" y="769"/>
                  </a:lnTo>
                  <a:lnTo>
                    <a:pt x="289" y="721"/>
                  </a:lnTo>
                  <a:lnTo>
                    <a:pt x="433" y="577"/>
                  </a:lnTo>
                  <a:lnTo>
                    <a:pt x="577" y="481"/>
                  </a:lnTo>
                  <a:lnTo>
                    <a:pt x="769" y="385"/>
                  </a:lnTo>
                  <a:lnTo>
                    <a:pt x="961" y="337"/>
                  </a:lnTo>
                  <a:lnTo>
                    <a:pt x="1345" y="337"/>
                  </a:lnTo>
                  <a:lnTo>
                    <a:pt x="1682" y="433"/>
                  </a:lnTo>
                  <a:lnTo>
                    <a:pt x="2018" y="577"/>
                  </a:lnTo>
                  <a:lnTo>
                    <a:pt x="2306" y="817"/>
                  </a:lnTo>
                  <a:lnTo>
                    <a:pt x="2594" y="1057"/>
                  </a:lnTo>
                  <a:lnTo>
                    <a:pt x="2690" y="1249"/>
                  </a:lnTo>
                  <a:lnTo>
                    <a:pt x="2738" y="1393"/>
                  </a:lnTo>
                  <a:lnTo>
                    <a:pt x="2834" y="1489"/>
                  </a:lnTo>
                  <a:lnTo>
                    <a:pt x="2930" y="1489"/>
                  </a:lnTo>
                  <a:lnTo>
                    <a:pt x="3026" y="1441"/>
                  </a:lnTo>
                  <a:lnTo>
                    <a:pt x="3026" y="1345"/>
                  </a:lnTo>
                  <a:lnTo>
                    <a:pt x="2930" y="1105"/>
                  </a:lnTo>
                  <a:lnTo>
                    <a:pt x="2834" y="913"/>
                  </a:lnTo>
                  <a:lnTo>
                    <a:pt x="2738" y="721"/>
                  </a:lnTo>
                  <a:lnTo>
                    <a:pt x="2594" y="529"/>
                  </a:lnTo>
                  <a:lnTo>
                    <a:pt x="2210" y="241"/>
                  </a:lnTo>
                  <a:lnTo>
                    <a:pt x="177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425;p66">
              <a:extLst>
                <a:ext uri="{FF2B5EF4-FFF2-40B4-BE49-F238E27FC236}">
                  <a16:creationId xmlns:a16="http://schemas.microsoft.com/office/drawing/2014/main" id="{9FB31514-2247-A5CC-F2B4-72EEB6E48545}"/>
                </a:ext>
              </a:extLst>
            </p:cNvPr>
            <p:cNvSpPr/>
            <p:nvPr/>
          </p:nvSpPr>
          <p:spPr>
            <a:xfrm>
              <a:off x="6799550" y="1130975"/>
              <a:ext cx="79275" cy="61250"/>
            </a:xfrm>
            <a:custGeom>
              <a:avLst/>
              <a:gdLst/>
              <a:ahLst/>
              <a:cxnLst/>
              <a:rect l="l" t="t" r="r" b="b"/>
              <a:pathLst>
                <a:path w="3171" h="2450" extrusionOk="0">
                  <a:moveTo>
                    <a:pt x="1201" y="0"/>
                  </a:moveTo>
                  <a:lnTo>
                    <a:pt x="913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9"/>
                  </a:lnTo>
                  <a:lnTo>
                    <a:pt x="97" y="721"/>
                  </a:lnTo>
                  <a:lnTo>
                    <a:pt x="49" y="913"/>
                  </a:lnTo>
                  <a:lnTo>
                    <a:pt x="1" y="1153"/>
                  </a:lnTo>
                  <a:lnTo>
                    <a:pt x="49" y="1393"/>
                  </a:lnTo>
                  <a:lnTo>
                    <a:pt x="193" y="1633"/>
                  </a:lnTo>
                  <a:lnTo>
                    <a:pt x="337" y="1825"/>
                  </a:lnTo>
                  <a:lnTo>
                    <a:pt x="529" y="2017"/>
                  </a:lnTo>
                  <a:lnTo>
                    <a:pt x="769" y="2209"/>
                  </a:lnTo>
                  <a:lnTo>
                    <a:pt x="1057" y="2305"/>
                  </a:lnTo>
                  <a:lnTo>
                    <a:pt x="1345" y="2402"/>
                  </a:lnTo>
                  <a:lnTo>
                    <a:pt x="1778" y="2450"/>
                  </a:lnTo>
                  <a:lnTo>
                    <a:pt x="2018" y="2450"/>
                  </a:lnTo>
                  <a:lnTo>
                    <a:pt x="2258" y="2402"/>
                  </a:lnTo>
                  <a:lnTo>
                    <a:pt x="2498" y="2305"/>
                  </a:lnTo>
                  <a:lnTo>
                    <a:pt x="2690" y="2209"/>
                  </a:lnTo>
                  <a:lnTo>
                    <a:pt x="2834" y="2065"/>
                  </a:lnTo>
                  <a:lnTo>
                    <a:pt x="2978" y="1921"/>
                  </a:lnTo>
                  <a:lnTo>
                    <a:pt x="3074" y="1729"/>
                  </a:lnTo>
                  <a:lnTo>
                    <a:pt x="3170" y="1537"/>
                  </a:lnTo>
                  <a:lnTo>
                    <a:pt x="3170" y="1297"/>
                  </a:lnTo>
                  <a:lnTo>
                    <a:pt x="3122" y="1057"/>
                  </a:lnTo>
                  <a:lnTo>
                    <a:pt x="3026" y="817"/>
                  </a:lnTo>
                  <a:lnTo>
                    <a:pt x="2882" y="577"/>
                  </a:lnTo>
                  <a:lnTo>
                    <a:pt x="2642" y="433"/>
                  </a:lnTo>
                  <a:lnTo>
                    <a:pt x="2402" y="240"/>
                  </a:lnTo>
                  <a:lnTo>
                    <a:pt x="2162" y="144"/>
                  </a:lnTo>
                  <a:lnTo>
                    <a:pt x="1826" y="48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26;p66">
              <a:extLst>
                <a:ext uri="{FF2B5EF4-FFF2-40B4-BE49-F238E27FC236}">
                  <a16:creationId xmlns:a16="http://schemas.microsoft.com/office/drawing/2014/main" id="{B09CE334-A207-A187-1A7E-36D3BDA93B1A}"/>
                </a:ext>
              </a:extLst>
            </p:cNvPr>
            <p:cNvSpPr/>
            <p:nvPr/>
          </p:nvSpPr>
          <p:spPr>
            <a:xfrm>
              <a:off x="6799550" y="1130975"/>
              <a:ext cx="79275" cy="61250"/>
            </a:xfrm>
            <a:custGeom>
              <a:avLst/>
              <a:gdLst/>
              <a:ahLst/>
              <a:cxnLst/>
              <a:rect l="l" t="t" r="r" b="b"/>
              <a:pathLst>
                <a:path w="3171" h="2450" fill="none" extrusionOk="0">
                  <a:moveTo>
                    <a:pt x="1442" y="0"/>
                  </a:moveTo>
                  <a:lnTo>
                    <a:pt x="1442" y="0"/>
                  </a:lnTo>
                  <a:lnTo>
                    <a:pt x="1201" y="0"/>
                  </a:lnTo>
                  <a:lnTo>
                    <a:pt x="913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9"/>
                  </a:lnTo>
                  <a:lnTo>
                    <a:pt x="97" y="721"/>
                  </a:lnTo>
                  <a:lnTo>
                    <a:pt x="49" y="913"/>
                  </a:lnTo>
                  <a:lnTo>
                    <a:pt x="49" y="913"/>
                  </a:lnTo>
                  <a:lnTo>
                    <a:pt x="1" y="1153"/>
                  </a:lnTo>
                  <a:lnTo>
                    <a:pt x="49" y="1393"/>
                  </a:lnTo>
                  <a:lnTo>
                    <a:pt x="193" y="1633"/>
                  </a:lnTo>
                  <a:lnTo>
                    <a:pt x="337" y="1825"/>
                  </a:lnTo>
                  <a:lnTo>
                    <a:pt x="529" y="2017"/>
                  </a:lnTo>
                  <a:lnTo>
                    <a:pt x="769" y="2209"/>
                  </a:lnTo>
                  <a:lnTo>
                    <a:pt x="1057" y="2305"/>
                  </a:lnTo>
                  <a:lnTo>
                    <a:pt x="1345" y="2402"/>
                  </a:lnTo>
                  <a:lnTo>
                    <a:pt x="1345" y="2402"/>
                  </a:lnTo>
                  <a:lnTo>
                    <a:pt x="1778" y="2450"/>
                  </a:lnTo>
                  <a:lnTo>
                    <a:pt x="1778" y="2450"/>
                  </a:lnTo>
                  <a:lnTo>
                    <a:pt x="2018" y="2450"/>
                  </a:lnTo>
                  <a:lnTo>
                    <a:pt x="2258" y="2402"/>
                  </a:lnTo>
                  <a:lnTo>
                    <a:pt x="2498" y="2305"/>
                  </a:lnTo>
                  <a:lnTo>
                    <a:pt x="2690" y="2209"/>
                  </a:lnTo>
                  <a:lnTo>
                    <a:pt x="2834" y="2065"/>
                  </a:lnTo>
                  <a:lnTo>
                    <a:pt x="2978" y="1921"/>
                  </a:lnTo>
                  <a:lnTo>
                    <a:pt x="3074" y="1729"/>
                  </a:lnTo>
                  <a:lnTo>
                    <a:pt x="3170" y="1537"/>
                  </a:lnTo>
                  <a:lnTo>
                    <a:pt x="3170" y="1537"/>
                  </a:lnTo>
                  <a:lnTo>
                    <a:pt x="3170" y="1297"/>
                  </a:lnTo>
                  <a:lnTo>
                    <a:pt x="3122" y="1057"/>
                  </a:lnTo>
                  <a:lnTo>
                    <a:pt x="3026" y="817"/>
                  </a:lnTo>
                  <a:lnTo>
                    <a:pt x="2882" y="577"/>
                  </a:lnTo>
                  <a:lnTo>
                    <a:pt x="2642" y="433"/>
                  </a:lnTo>
                  <a:lnTo>
                    <a:pt x="2402" y="240"/>
                  </a:lnTo>
                  <a:lnTo>
                    <a:pt x="2162" y="144"/>
                  </a:lnTo>
                  <a:lnTo>
                    <a:pt x="1826" y="48"/>
                  </a:lnTo>
                  <a:lnTo>
                    <a:pt x="1826" y="48"/>
                  </a:lnTo>
                  <a:lnTo>
                    <a:pt x="14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27;p66">
              <a:extLst>
                <a:ext uri="{FF2B5EF4-FFF2-40B4-BE49-F238E27FC236}">
                  <a16:creationId xmlns:a16="http://schemas.microsoft.com/office/drawing/2014/main" id="{648F2D78-857E-9ADD-C9C5-BE7095071F19}"/>
                </a:ext>
              </a:extLst>
            </p:cNvPr>
            <p:cNvSpPr/>
            <p:nvPr/>
          </p:nvSpPr>
          <p:spPr>
            <a:xfrm>
              <a:off x="7015675" y="1046925"/>
              <a:ext cx="93675" cy="111675"/>
            </a:xfrm>
            <a:custGeom>
              <a:avLst/>
              <a:gdLst/>
              <a:ahLst/>
              <a:cxnLst/>
              <a:rect l="l" t="t" r="r" b="b"/>
              <a:pathLst>
                <a:path w="3747" h="4467" extrusionOk="0">
                  <a:moveTo>
                    <a:pt x="1921" y="1"/>
                  </a:moveTo>
                  <a:lnTo>
                    <a:pt x="1585" y="49"/>
                  </a:lnTo>
                  <a:lnTo>
                    <a:pt x="1249" y="145"/>
                  </a:lnTo>
                  <a:lnTo>
                    <a:pt x="961" y="337"/>
                  </a:lnTo>
                  <a:lnTo>
                    <a:pt x="721" y="529"/>
                  </a:lnTo>
                  <a:lnTo>
                    <a:pt x="481" y="817"/>
                  </a:lnTo>
                  <a:lnTo>
                    <a:pt x="337" y="1105"/>
                  </a:lnTo>
                  <a:lnTo>
                    <a:pt x="192" y="1441"/>
                  </a:lnTo>
                  <a:lnTo>
                    <a:pt x="48" y="2402"/>
                  </a:lnTo>
                  <a:lnTo>
                    <a:pt x="0" y="2738"/>
                  </a:lnTo>
                  <a:lnTo>
                    <a:pt x="48" y="3074"/>
                  </a:lnTo>
                  <a:lnTo>
                    <a:pt x="144" y="3410"/>
                  </a:lnTo>
                  <a:lnTo>
                    <a:pt x="288" y="3698"/>
                  </a:lnTo>
                  <a:lnTo>
                    <a:pt x="529" y="3987"/>
                  </a:lnTo>
                  <a:lnTo>
                    <a:pt x="769" y="4179"/>
                  </a:lnTo>
                  <a:lnTo>
                    <a:pt x="1105" y="4371"/>
                  </a:lnTo>
                  <a:lnTo>
                    <a:pt x="1441" y="4467"/>
                  </a:lnTo>
                  <a:lnTo>
                    <a:pt x="2161" y="4467"/>
                  </a:lnTo>
                  <a:lnTo>
                    <a:pt x="2498" y="4323"/>
                  </a:lnTo>
                  <a:lnTo>
                    <a:pt x="2786" y="4179"/>
                  </a:lnTo>
                  <a:lnTo>
                    <a:pt x="3026" y="3939"/>
                  </a:lnTo>
                  <a:lnTo>
                    <a:pt x="3266" y="3698"/>
                  </a:lnTo>
                  <a:lnTo>
                    <a:pt x="3410" y="3410"/>
                  </a:lnTo>
                  <a:lnTo>
                    <a:pt x="3506" y="3026"/>
                  </a:lnTo>
                  <a:lnTo>
                    <a:pt x="3698" y="2114"/>
                  </a:lnTo>
                  <a:lnTo>
                    <a:pt x="3746" y="1777"/>
                  </a:lnTo>
                  <a:lnTo>
                    <a:pt x="3698" y="1441"/>
                  </a:lnTo>
                  <a:lnTo>
                    <a:pt x="3602" y="1105"/>
                  </a:lnTo>
                  <a:lnTo>
                    <a:pt x="3410" y="817"/>
                  </a:lnTo>
                  <a:lnTo>
                    <a:pt x="3218" y="529"/>
                  </a:lnTo>
                  <a:lnTo>
                    <a:pt x="2930" y="337"/>
                  </a:lnTo>
                  <a:lnTo>
                    <a:pt x="2642" y="145"/>
                  </a:lnTo>
                  <a:lnTo>
                    <a:pt x="2306" y="49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28;p66">
              <a:extLst>
                <a:ext uri="{FF2B5EF4-FFF2-40B4-BE49-F238E27FC236}">
                  <a16:creationId xmlns:a16="http://schemas.microsoft.com/office/drawing/2014/main" id="{190C9875-CAFD-835C-DC30-F0A6CE27AE5A}"/>
                </a:ext>
              </a:extLst>
            </p:cNvPr>
            <p:cNvSpPr/>
            <p:nvPr/>
          </p:nvSpPr>
          <p:spPr>
            <a:xfrm>
              <a:off x="7015675" y="1052925"/>
              <a:ext cx="68450" cy="96075"/>
            </a:xfrm>
            <a:custGeom>
              <a:avLst/>
              <a:gdLst/>
              <a:ahLst/>
              <a:cxnLst/>
              <a:rect l="l" t="t" r="r" b="b"/>
              <a:pathLst>
                <a:path w="2738" h="3843" extrusionOk="0">
                  <a:moveTo>
                    <a:pt x="1297" y="1"/>
                  </a:moveTo>
                  <a:lnTo>
                    <a:pt x="1057" y="49"/>
                  </a:lnTo>
                  <a:lnTo>
                    <a:pt x="769" y="241"/>
                  </a:lnTo>
                  <a:lnTo>
                    <a:pt x="529" y="529"/>
                  </a:lnTo>
                  <a:lnTo>
                    <a:pt x="337" y="865"/>
                  </a:lnTo>
                  <a:lnTo>
                    <a:pt x="192" y="1201"/>
                  </a:lnTo>
                  <a:lnTo>
                    <a:pt x="48" y="2162"/>
                  </a:lnTo>
                  <a:lnTo>
                    <a:pt x="0" y="2354"/>
                  </a:lnTo>
                  <a:lnTo>
                    <a:pt x="0" y="2594"/>
                  </a:lnTo>
                  <a:lnTo>
                    <a:pt x="96" y="3026"/>
                  </a:lnTo>
                  <a:lnTo>
                    <a:pt x="288" y="3410"/>
                  </a:lnTo>
                  <a:lnTo>
                    <a:pt x="577" y="3747"/>
                  </a:lnTo>
                  <a:lnTo>
                    <a:pt x="769" y="3843"/>
                  </a:lnTo>
                  <a:lnTo>
                    <a:pt x="1105" y="3843"/>
                  </a:lnTo>
                  <a:lnTo>
                    <a:pt x="1393" y="3795"/>
                  </a:lnTo>
                  <a:lnTo>
                    <a:pt x="1681" y="3651"/>
                  </a:lnTo>
                  <a:lnTo>
                    <a:pt x="1969" y="3458"/>
                  </a:lnTo>
                  <a:lnTo>
                    <a:pt x="2209" y="3218"/>
                  </a:lnTo>
                  <a:lnTo>
                    <a:pt x="2402" y="2930"/>
                  </a:lnTo>
                  <a:lnTo>
                    <a:pt x="2594" y="2594"/>
                  </a:lnTo>
                  <a:lnTo>
                    <a:pt x="2690" y="2210"/>
                  </a:lnTo>
                  <a:lnTo>
                    <a:pt x="2738" y="1826"/>
                  </a:lnTo>
                  <a:lnTo>
                    <a:pt x="2690" y="1441"/>
                  </a:lnTo>
                  <a:lnTo>
                    <a:pt x="2594" y="1105"/>
                  </a:lnTo>
                  <a:lnTo>
                    <a:pt x="2498" y="817"/>
                  </a:lnTo>
                  <a:lnTo>
                    <a:pt x="2306" y="529"/>
                  </a:lnTo>
                  <a:lnTo>
                    <a:pt x="2065" y="289"/>
                  </a:lnTo>
                  <a:lnTo>
                    <a:pt x="1825" y="145"/>
                  </a:lnTo>
                  <a:lnTo>
                    <a:pt x="1489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29;p66">
              <a:extLst>
                <a:ext uri="{FF2B5EF4-FFF2-40B4-BE49-F238E27FC236}">
                  <a16:creationId xmlns:a16="http://schemas.microsoft.com/office/drawing/2014/main" id="{8C445CC7-9873-81C1-6A80-A320360DBC36}"/>
                </a:ext>
              </a:extLst>
            </p:cNvPr>
            <p:cNvSpPr/>
            <p:nvPr/>
          </p:nvSpPr>
          <p:spPr>
            <a:xfrm>
              <a:off x="6955650" y="1106950"/>
              <a:ext cx="21625" cy="20450"/>
            </a:xfrm>
            <a:custGeom>
              <a:avLst/>
              <a:gdLst/>
              <a:ahLst/>
              <a:cxnLst/>
              <a:rect l="l" t="t" r="r" b="b"/>
              <a:pathLst>
                <a:path w="865" h="818" extrusionOk="0">
                  <a:moveTo>
                    <a:pt x="96" y="1"/>
                  </a:moveTo>
                  <a:lnTo>
                    <a:pt x="48" y="49"/>
                  </a:lnTo>
                  <a:lnTo>
                    <a:pt x="48" y="241"/>
                  </a:lnTo>
                  <a:lnTo>
                    <a:pt x="48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96" y="817"/>
                  </a:lnTo>
                  <a:lnTo>
                    <a:pt x="192" y="769"/>
                  </a:lnTo>
                  <a:lnTo>
                    <a:pt x="192" y="673"/>
                  </a:lnTo>
                  <a:lnTo>
                    <a:pt x="192" y="577"/>
                  </a:lnTo>
                  <a:lnTo>
                    <a:pt x="192" y="433"/>
                  </a:lnTo>
                  <a:lnTo>
                    <a:pt x="192" y="241"/>
                  </a:lnTo>
                  <a:lnTo>
                    <a:pt x="288" y="337"/>
                  </a:lnTo>
                  <a:lnTo>
                    <a:pt x="432" y="577"/>
                  </a:lnTo>
                  <a:lnTo>
                    <a:pt x="528" y="625"/>
                  </a:lnTo>
                  <a:lnTo>
                    <a:pt x="624" y="577"/>
                  </a:lnTo>
                  <a:lnTo>
                    <a:pt x="816" y="193"/>
                  </a:lnTo>
                  <a:lnTo>
                    <a:pt x="865" y="97"/>
                  </a:lnTo>
                  <a:lnTo>
                    <a:pt x="816" y="49"/>
                  </a:lnTo>
                  <a:lnTo>
                    <a:pt x="720" y="49"/>
                  </a:lnTo>
                  <a:lnTo>
                    <a:pt x="672" y="97"/>
                  </a:lnTo>
                  <a:lnTo>
                    <a:pt x="517" y="346"/>
                  </a:lnTo>
                  <a:lnTo>
                    <a:pt x="432" y="241"/>
                  </a:lnTo>
                  <a:lnTo>
                    <a:pt x="288" y="145"/>
                  </a:lnTo>
                  <a:lnTo>
                    <a:pt x="240" y="97"/>
                  </a:lnTo>
                  <a:lnTo>
                    <a:pt x="240" y="4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30;p66">
              <a:extLst>
                <a:ext uri="{FF2B5EF4-FFF2-40B4-BE49-F238E27FC236}">
                  <a16:creationId xmlns:a16="http://schemas.microsoft.com/office/drawing/2014/main" id="{E2B5835B-8276-85EB-69A5-2A93D63C26A1}"/>
                </a:ext>
              </a:extLst>
            </p:cNvPr>
            <p:cNvSpPr/>
            <p:nvPr/>
          </p:nvSpPr>
          <p:spPr>
            <a:xfrm>
              <a:off x="6855975" y="1018100"/>
              <a:ext cx="91275" cy="111700"/>
            </a:xfrm>
            <a:custGeom>
              <a:avLst/>
              <a:gdLst/>
              <a:ahLst/>
              <a:cxnLst/>
              <a:rect l="l" t="t" r="r" b="b"/>
              <a:pathLst>
                <a:path w="3651" h="4468" extrusionOk="0">
                  <a:moveTo>
                    <a:pt x="1826" y="1"/>
                  </a:moveTo>
                  <a:lnTo>
                    <a:pt x="1442" y="49"/>
                  </a:lnTo>
                  <a:lnTo>
                    <a:pt x="1154" y="193"/>
                  </a:lnTo>
                  <a:lnTo>
                    <a:pt x="865" y="337"/>
                  </a:lnTo>
                  <a:lnTo>
                    <a:pt x="577" y="577"/>
                  </a:lnTo>
                  <a:lnTo>
                    <a:pt x="385" y="865"/>
                  </a:lnTo>
                  <a:lnTo>
                    <a:pt x="241" y="1154"/>
                  </a:lnTo>
                  <a:lnTo>
                    <a:pt x="145" y="1490"/>
                  </a:lnTo>
                  <a:lnTo>
                    <a:pt x="1" y="2450"/>
                  </a:lnTo>
                  <a:lnTo>
                    <a:pt x="1" y="2786"/>
                  </a:lnTo>
                  <a:lnTo>
                    <a:pt x="49" y="3123"/>
                  </a:lnTo>
                  <a:lnTo>
                    <a:pt x="145" y="3459"/>
                  </a:lnTo>
                  <a:lnTo>
                    <a:pt x="337" y="3747"/>
                  </a:lnTo>
                  <a:lnTo>
                    <a:pt x="577" y="3987"/>
                  </a:lnTo>
                  <a:lnTo>
                    <a:pt x="817" y="4227"/>
                  </a:lnTo>
                  <a:lnTo>
                    <a:pt x="1154" y="4371"/>
                  </a:lnTo>
                  <a:lnTo>
                    <a:pt x="1490" y="4467"/>
                  </a:lnTo>
                  <a:lnTo>
                    <a:pt x="1874" y="4467"/>
                  </a:lnTo>
                  <a:lnTo>
                    <a:pt x="2210" y="4419"/>
                  </a:lnTo>
                  <a:lnTo>
                    <a:pt x="2498" y="4323"/>
                  </a:lnTo>
                  <a:lnTo>
                    <a:pt x="2834" y="4131"/>
                  </a:lnTo>
                  <a:lnTo>
                    <a:pt x="3075" y="3891"/>
                  </a:lnTo>
                  <a:lnTo>
                    <a:pt x="3267" y="3603"/>
                  </a:lnTo>
                  <a:lnTo>
                    <a:pt x="3411" y="3315"/>
                  </a:lnTo>
                  <a:lnTo>
                    <a:pt x="3507" y="2978"/>
                  </a:lnTo>
                  <a:lnTo>
                    <a:pt x="3651" y="2018"/>
                  </a:lnTo>
                  <a:lnTo>
                    <a:pt x="3651" y="1682"/>
                  </a:lnTo>
                  <a:lnTo>
                    <a:pt x="3603" y="1346"/>
                  </a:lnTo>
                  <a:lnTo>
                    <a:pt x="3507" y="1009"/>
                  </a:lnTo>
                  <a:lnTo>
                    <a:pt x="3315" y="721"/>
                  </a:lnTo>
                  <a:lnTo>
                    <a:pt x="3075" y="481"/>
                  </a:lnTo>
                  <a:lnTo>
                    <a:pt x="2834" y="241"/>
                  </a:lnTo>
                  <a:lnTo>
                    <a:pt x="2498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431;p66">
              <a:extLst>
                <a:ext uri="{FF2B5EF4-FFF2-40B4-BE49-F238E27FC236}">
                  <a16:creationId xmlns:a16="http://schemas.microsoft.com/office/drawing/2014/main" id="{D1E96687-4841-DB8E-9580-488748BA6A51}"/>
                </a:ext>
              </a:extLst>
            </p:cNvPr>
            <p:cNvSpPr/>
            <p:nvPr/>
          </p:nvSpPr>
          <p:spPr>
            <a:xfrm>
              <a:off x="6855975" y="1018100"/>
              <a:ext cx="91275" cy="111700"/>
            </a:xfrm>
            <a:custGeom>
              <a:avLst/>
              <a:gdLst/>
              <a:ahLst/>
              <a:cxnLst/>
              <a:rect l="l" t="t" r="r" b="b"/>
              <a:pathLst>
                <a:path w="3651" h="4468" fill="none" extrusionOk="0">
                  <a:moveTo>
                    <a:pt x="1490" y="4467"/>
                  </a:moveTo>
                  <a:lnTo>
                    <a:pt x="1490" y="4467"/>
                  </a:lnTo>
                  <a:lnTo>
                    <a:pt x="1490" y="4467"/>
                  </a:lnTo>
                  <a:lnTo>
                    <a:pt x="1874" y="4467"/>
                  </a:lnTo>
                  <a:lnTo>
                    <a:pt x="2210" y="4419"/>
                  </a:lnTo>
                  <a:lnTo>
                    <a:pt x="2498" y="4323"/>
                  </a:lnTo>
                  <a:lnTo>
                    <a:pt x="2834" y="4131"/>
                  </a:lnTo>
                  <a:lnTo>
                    <a:pt x="3075" y="3891"/>
                  </a:lnTo>
                  <a:lnTo>
                    <a:pt x="3267" y="3603"/>
                  </a:lnTo>
                  <a:lnTo>
                    <a:pt x="3411" y="3315"/>
                  </a:lnTo>
                  <a:lnTo>
                    <a:pt x="3507" y="2978"/>
                  </a:lnTo>
                  <a:lnTo>
                    <a:pt x="3651" y="2018"/>
                  </a:lnTo>
                  <a:lnTo>
                    <a:pt x="3651" y="2018"/>
                  </a:lnTo>
                  <a:lnTo>
                    <a:pt x="3651" y="1682"/>
                  </a:lnTo>
                  <a:lnTo>
                    <a:pt x="3603" y="1346"/>
                  </a:lnTo>
                  <a:lnTo>
                    <a:pt x="3507" y="1009"/>
                  </a:lnTo>
                  <a:lnTo>
                    <a:pt x="3315" y="721"/>
                  </a:lnTo>
                  <a:lnTo>
                    <a:pt x="3075" y="481"/>
                  </a:lnTo>
                  <a:lnTo>
                    <a:pt x="2834" y="241"/>
                  </a:lnTo>
                  <a:lnTo>
                    <a:pt x="2498" y="97"/>
                  </a:lnTo>
                  <a:lnTo>
                    <a:pt x="2162" y="1"/>
                  </a:lnTo>
                  <a:lnTo>
                    <a:pt x="2162" y="1"/>
                  </a:lnTo>
                  <a:lnTo>
                    <a:pt x="1826" y="1"/>
                  </a:lnTo>
                  <a:lnTo>
                    <a:pt x="1442" y="49"/>
                  </a:lnTo>
                  <a:lnTo>
                    <a:pt x="1154" y="193"/>
                  </a:lnTo>
                  <a:lnTo>
                    <a:pt x="865" y="337"/>
                  </a:lnTo>
                  <a:lnTo>
                    <a:pt x="577" y="577"/>
                  </a:lnTo>
                  <a:lnTo>
                    <a:pt x="385" y="865"/>
                  </a:lnTo>
                  <a:lnTo>
                    <a:pt x="241" y="1154"/>
                  </a:lnTo>
                  <a:lnTo>
                    <a:pt x="145" y="149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786"/>
                  </a:lnTo>
                  <a:lnTo>
                    <a:pt x="49" y="3123"/>
                  </a:lnTo>
                  <a:lnTo>
                    <a:pt x="145" y="3459"/>
                  </a:lnTo>
                  <a:lnTo>
                    <a:pt x="337" y="3747"/>
                  </a:lnTo>
                  <a:lnTo>
                    <a:pt x="577" y="3987"/>
                  </a:lnTo>
                  <a:lnTo>
                    <a:pt x="817" y="4227"/>
                  </a:lnTo>
                  <a:lnTo>
                    <a:pt x="1154" y="4371"/>
                  </a:lnTo>
                  <a:lnTo>
                    <a:pt x="1490" y="44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432;p66">
              <a:extLst>
                <a:ext uri="{FF2B5EF4-FFF2-40B4-BE49-F238E27FC236}">
                  <a16:creationId xmlns:a16="http://schemas.microsoft.com/office/drawing/2014/main" id="{EAAB7461-B00A-C048-2AE4-E95B5260B240}"/>
                </a:ext>
              </a:extLst>
            </p:cNvPr>
            <p:cNvSpPr/>
            <p:nvPr/>
          </p:nvSpPr>
          <p:spPr>
            <a:xfrm>
              <a:off x="6855975" y="1024125"/>
              <a:ext cx="67275" cy="96075"/>
            </a:xfrm>
            <a:custGeom>
              <a:avLst/>
              <a:gdLst/>
              <a:ahLst/>
              <a:cxnLst/>
              <a:rect l="l" t="t" r="r" b="b"/>
              <a:pathLst>
                <a:path w="2691" h="3843" extrusionOk="0">
                  <a:moveTo>
                    <a:pt x="1154" y="0"/>
                  </a:moveTo>
                  <a:lnTo>
                    <a:pt x="961" y="48"/>
                  </a:lnTo>
                  <a:lnTo>
                    <a:pt x="673" y="288"/>
                  </a:lnTo>
                  <a:lnTo>
                    <a:pt x="433" y="576"/>
                  </a:lnTo>
                  <a:lnTo>
                    <a:pt x="241" y="913"/>
                  </a:lnTo>
                  <a:lnTo>
                    <a:pt x="145" y="1249"/>
                  </a:lnTo>
                  <a:lnTo>
                    <a:pt x="1" y="2209"/>
                  </a:lnTo>
                  <a:lnTo>
                    <a:pt x="1" y="2449"/>
                  </a:lnTo>
                  <a:lnTo>
                    <a:pt x="1" y="2641"/>
                  </a:lnTo>
                  <a:lnTo>
                    <a:pt x="97" y="3074"/>
                  </a:lnTo>
                  <a:lnTo>
                    <a:pt x="289" y="3458"/>
                  </a:lnTo>
                  <a:lnTo>
                    <a:pt x="577" y="3794"/>
                  </a:lnTo>
                  <a:lnTo>
                    <a:pt x="817" y="3842"/>
                  </a:lnTo>
                  <a:lnTo>
                    <a:pt x="1154" y="3842"/>
                  </a:lnTo>
                  <a:lnTo>
                    <a:pt x="1442" y="3794"/>
                  </a:lnTo>
                  <a:lnTo>
                    <a:pt x="1730" y="3650"/>
                  </a:lnTo>
                  <a:lnTo>
                    <a:pt x="1970" y="3458"/>
                  </a:lnTo>
                  <a:lnTo>
                    <a:pt x="2210" y="3218"/>
                  </a:lnTo>
                  <a:lnTo>
                    <a:pt x="2402" y="2882"/>
                  </a:lnTo>
                  <a:lnTo>
                    <a:pt x="2546" y="2545"/>
                  </a:lnTo>
                  <a:lnTo>
                    <a:pt x="2642" y="2161"/>
                  </a:lnTo>
                  <a:lnTo>
                    <a:pt x="2690" y="1777"/>
                  </a:lnTo>
                  <a:lnTo>
                    <a:pt x="2642" y="1393"/>
                  </a:lnTo>
                  <a:lnTo>
                    <a:pt x="2546" y="1057"/>
                  </a:lnTo>
                  <a:lnTo>
                    <a:pt x="2402" y="768"/>
                  </a:lnTo>
                  <a:lnTo>
                    <a:pt x="2210" y="480"/>
                  </a:lnTo>
                  <a:lnTo>
                    <a:pt x="1970" y="288"/>
                  </a:lnTo>
                  <a:lnTo>
                    <a:pt x="1682" y="96"/>
                  </a:lnTo>
                  <a:lnTo>
                    <a:pt x="1394" y="48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433;p66">
              <a:extLst>
                <a:ext uri="{FF2B5EF4-FFF2-40B4-BE49-F238E27FC236}">
                  <a16:creationId xmlns:a16="http://schemas.microsoft.com/office/drawing/2014/main" id="{AA383365-8339-E1F5-E8CE-56B59E4F5AC3}"/>
                </a:ext>
              </a:extLst>
            </p:cNvPr>
            <p:cNvSpPr/>
            <p:nvPr/>
          </p:nvSpPr>
          <p:spPr>
            <a:xfrm>
              <a:off x="6868000" y="715550"/>
              <a:ext cx="449050" cy="415450"/>
            </a:xfrm>
            <a:custGeom>
              <a:avLst/>
              <a:gdLst/>
              <a:ahLst/>
              <a:cxnLst/>
              <a:rect l="l" t="t" r="r" b="b"/>
              <a:pathLst>
                <a:path w="17962" h="16618" extrusionOk="0">
                  <a:moveTo>
                    <a:pt x="6244" y="1"/>
                  </a:moveTo>
                  <a:lnTo>
                    <a:pt x="5619" y="49"/>
                  </a:lnTo>
                  <a:lnTo>
                    <a:pt x="5043" y="97"/>
                  </a:lnTo>
                  <a:lnTo>
                    <a:pt x="4515" y="193"/>
                  </a:lnTo>
                  <a:lnTo>
                    <a:pt x="4034" y="337"/>
                  </a:lnTo>
                  <a:lnTo>
                    <a:pt x="3554" y="481"/>
                  </a:lnTo>
                  <a:lnTo>
                    <a:pt x="3122" y="673"/>
                  </a:lnTo>
                  <a:lnTo>
                    <a:pt x="2690" y="913"/>
                  </a:lnTo>
                  <a:lnTo>
                    <a:pt x="2305" y="1105"/>
                  </a:lnTo>
                  <a:lnTo>
                    <a:pt x="1681" y="1585"/>
                  </a:lnTo>
                  <a:lnTo>
                    <a:pt x="1153" y="2114"/>
                  </a:lnTo>
                  <a:lnTo>
                    <a:pt x="721" y="2594"/>
                  </a:lnTo>
                  <a:lnTo>
                    <a:pt x="384" y="3026"/>
                  </a:lnTo>
                  <a:lnTo>
                    <a:pt x="144" y="3362"/>
                  </a:lnTo>
                  <a:lnTo>
                    <a:pt x="0" y="3699"/>
                  </a:lnTo>
                  <a:lnTo>
                    <a:pt x="1729" y="4899"/>
                  </a:lnTo>
                  <a:lnTo>
                    <a:pt x="3650" y="6244"/>
                  </a:lnTo>
                  <a:lnTo>
                    <a:pt x="5955" y="7925"/>
                  </a:lnTo>
                  <a:lnTo>
                    <a:pt x="8453" y="9846"/>
                  </a:lnTo>
                  <a:lnTo>
                    <a:pt x="10950" y="11863"/>
                  </a:lnTo>
                  <a:lnTo>
                    <a:pt x="12151" y="12871"/>
                  </a:lnTo>
                  <a:lnTo>
                    <a:pt x="13303" y="13880"/>
                  </a:lnTo>
                  <a:lnTo>
                    <a:pt x="14360" y="14888"/>
                  </a:lnTo>
                  <a:lnTo>
                    <a:pt x="15272" y="15801"/>
                  </a:lnTo>
                  <a:lnTo>
                    <a:pt x="15801" y="16617"/>
                  </a:lnTo>
                  <a:lnTo>
                    <a:pt x="15993" y="16233"/>
                  </a:lnTo>
                  <a:lnTo>
                    <a:pt x="16569" y="15129"/>
                  </a:lnTo>
                  <a:lnTo>
                    <a:pt x="16857" y="14360"/>
                  </a:lnTo>
                  <a:lnTo>
                    <a:pt x="17193" y="13496"/>
                  </a:lnTo>
                  <a:lnTo>
                    <a:pt x="17481" y="12535"/>
                  </a:lnTo>
                  <a:lnTo>
                    <a:pt x="17722" y="11479"/>
                  </a:lnTo>
                  <a:lnTo>
                    <a:pt x="17866" y="10374"/>
                  </a:lnTo>
                  <a:lnTo>
                    <a:pt x="17914" y="9846"/>
                  </a:lnTo>
                  <a:lnTo>
                    <a:pt x="17962" y="9269"/>
                  </a:lnTo>
                  <a:lnTo>
                    <a:pt x="17914" y="8693"/>
                  </a:lnTo>
                  <a:lnTo>
                    <a:pt x="17866" y="8117"/>
                  </a:lnTo>
                  <a:lnTo>
                    <a:pt x="17770" y="7541"/>
                  </a:lnTo>
                  <a:lnTo>
                    <a:pt x="17625" y="7012"/>
                  </a:lnTo>
                  <a:lnTo>
                    <a:pt x="17433" y="6436"/>
                  </a:lnTo>
                  <a:lnTo>
                    <a:pt x="17193" y="5908"/>
                  </a:lnTo>
                  <a:lnTo>
                    <a:pt x="16905" y="5379"/>
                  </a:lnTo>
                  <a:lnTo>
                    <a:pt x="16521" y="4851"/>
                  </a:lnTo>
                  <a:lnTo>
                    <a:pt x="16137" y="4371"/>
                  </a:lnTo>
                  <a:lnTo>
                    <a:pt x="15656" y="3891"/>
                  </a:lnTo>
                  <a:lnTo>
                    <a:pt x="15128" y="3410"/>
                  </a:lnTo>
                  <a:lnTo>
                    <a:pt x="14504" y="2978"/>
                  </a:lnTo>
                  <a:lnTo>
                    <a:pt x="13495" y="2354"/>
                  </a:lnTo>
                  <a:lnTo>
                    <a:pt x="12535" y="1826"/>
                  </a:lnTo>
                  <a:lnTo>
                    <a:pt x="11574" y="1345"/>
                  </a:lnTo>
                  <a:lnTo>
                    <a:pt x="10710" y="961"/>
                  </a:lnTo>
                  <a:lnTo>
                    <a:pt x="9845" y="673"/>
                  </a:lnTo>
                  <a:lnTo>
                    <a:pt x="9077" y="433"/>
                  </a:lnTo>
                  <a:lnTo>
                    <a:pt x="8309" y="241"/>
                  </a:lnTo>
                  <a:lnTo>
                    <a:pt x="7588" y="97"/>
                  </a:lnTo>
                  <a:lnTo>
                    <a:pt x="6916" y="4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34;p66">
              <a:extLst>
                <a:ext uri="{FF2B5EF4-FFF2-40B4-BE49-F238E27FC236}">
                  <a16:creationId xmlns:a16="http://schemas.microsoft.com/office/drawing/2014/main" id="{7E7E09AD-961F-3F3E-B184-49DE0E9CE58C}"/>
                </a:ext>
              </a:extLst>
            </p:cNvPr>
            <p:cNvSpPr/>
            <p:nvPr/>
          </p:nvSpPr>
          <p:spPr>
            <a:xfrm>
              <a:off x="6868000" y="715550"/>
              <a:ext cx="449050" cy="415450"/>
            </a:xfrm>
            <a:custGeom>
              <a:avLst/>
              <a:gdLst/>
              <a:ahLst/>
              <a:cxnLst/>
              <a:rect l="l" t="t" r="r" b="b"/>
              <a:pathLst>
                <a:path w="17962" h="16618" fill="none" extrusionOk="0">
                  <a:moveTo>
                    <a:pt x="0" y="3699"/>
                  </a:moveTo>
                  <a:lnTo>
                    <a:pt x="0" y="3699"/>
                  </a:lnTo>
                  <a:lnTo>
                    <a:pt x="144" y="3362"/>
                  </a:lnTo>
                  <a:lnTo>
                    <a:pt x="384" y="3026"/>
                  </a:lnTo>
                  <a:lnTo>
                    <a:pt x="721" y="2594"/>
                  </a:lnTo>
                  <a:lnTo>
                    <a:pt x="1153" y="2114"/>
                  </a:lnTo>
                  <a:lnTo>
                    <a:pt x="1681" y="1585"/>
                  </a:lnTo>
                  <a:lnTo>
                    <a:pt x="2305" y="1105"/>
                  </a:lnTo>
                  <a:lnTo>
                    <a:pt x="2690" y="913"/>
                  </a:lnTo>
                  <a:lnTo>
                    <a:pt x="3122" y="673"/>
                  </a:lnTo>
                  <a:lnTo>
                    <a:pt x="3554" y="481"/>
                  </a:lnTo>
                  <a:lnTo>
                    <a:pt x="4034" y="337"/>
                  </a:lnTo>
                  <a:lnTo>
                    <a:pt x="4515" y="193"/>
                  </a:lnTo>
                  <a:lnTo>
                    <a:pt x="5043" y="97"/>
                  </a:lnTo>
                  <a:lnTo>
                    <a:pt x="5619" y="49"/>
                  </a:lnTo>
                  <a:lnTo>
                    <a:pt x="6244" y="1"/>
                  </a:lnTo>
                  <a:lnTo>
                    <a:pt x="6916" y="49"/>
                  </a:lnTo>
                  <a:lnTo>
                    <a:pt x="7588" y="97"/>
                  </a:lnTo>
                  <a:lnTo>
                    <a:pt x="8309" y="241"/>
                  </a:lnTo>
                  <a:lnTo>
                    <a:pt x="9077" y="433"/>
                  </a:lnTo>
                  <a:lnTo>
                    <a:pt x="9845" y="673"/>
                  </a:lnTo>
                  <a:lnTo>
                    <a:pt x="10710" y="961"/>
                  </a:lnTo>
                  <a:lnTo>
                    <a:pt x="11574" y="1345"/>
                  </a:lnTo>
                  <a:lnTo>
                    <a:pt x="12535" y="1826"/>
                  </a:lnTo>
                  <a:lnTo>
                    <a:pt x="13495" y="2354"/>
                  </a:lnTo>
                  <a:lnTo>
                    <a:pt x="14504" y="2978"/>
                  </a:lnTo>
                  <a:lnTo>
                    <a:pt x="14504" y="2978"/>
                  </a:lnTo>
                  <a:lnTo>
                    <a:pt x="15128" y="3410"/>
                  </a:lnTo>
                  <a:lnTo>
                    <a:pt x="15656" y="3891"/>
                  </a:lnTo>
                  <a:lnTo>
                    <a:pt x="16137" y="4371"/>
                  </a:lnTo>
                  <a:lnTo>
                    <a:pt x="16521" y="4851"/>
                  </a:lnTo>
                  <a:lnTo>
                    <a:pt x="16905" y="5379"/>
                  </a:lnTo>
                  <a:lnTo>
                    <a:pt x="17193" y="5908"/>
                  </a:lnTo>
                  <a:lnTo>
                    <a:pt x="17433" y="6436"/>
                  </a:lnTo>
                  <a:lnTo>
                    <a:pt x="17625" y="7012"/>
                  </a:lnTo>
                  <a:lnTo>
                    <a:pt x="17770" y="7541"/>
                  </a:lnTo>
                  <a:lnTo>
                    <a:pt x="17866" y="8117"/>
                  </a:lnTo>
                  <a:lnTo>
                    <a:pt x="17914" y="8693"/>
                  </a:lnTo>
                  <a:lnTo>
                    <a:pt x="17962" y="9269"/>
                  </a:lnTo>
                  <a:lnTo>
                    <a:pt x="17914" y="9846"/>
                  </a:lnTo>
                  <a:lnTo>
                    <a:pt x="17866" y="10374"/>
                  </a:lnTo>
                  <a:lnTo>
                    <a:pt x="17722" y="11479"/>
                  </a:lnTo>
                  <a:lnTo>
                    <a:pt x="17481" y="12535"/>
                  </a:lnTo>
                  <a:lnTo>
                    <a:pt x="17193" y="13496"/>
                  </a:lnTo>
                  <a:lnTo>
                    <a:pt x="16857" y="14360"/>
                  </a:lnTo>
                  <a:lnTo>
                    <a:pt x="16569" y="15129"/>
                  </a:lnTo>
                  <a:lnTo>
                    <a:pt x="15993" y="16233"/>
                  </a:lnTo>
                  <a:lnTo>
                    <a:pt x="15801" y="16617"/>
                  </a:lnTo>
                  <a:lnTo>
                    <a:pt x="15272" y="15801"/>
                  </a:lnTo>
                  <a:lnTo>
                    <a:pt x="15272" y="15801"/>
                  </a:lnTo>
                  <a:lnTo>
                    <a:pt x="14360" y="14888"/>
                  </a:lnTo>
                  <a:lnTo>
                    <a:pt x="13303" y="13880"/>
                  </a:lnTo>
                  <a:lnTo>
                    <a:pt x="12151" y="12871"/>
                  </a:lnTo>
                  <a:lnTo>
                    <a:pt x="10950" y="11863"/>
                  </a:lnTo>
                  <a:lnTo>
                    <a:pt x="8453" y="9846"/>
                  </a:lnTo>
                  <a:lnTo>
                    <a:pt x="5955" y="7925"/>
                  </a:lnTo>
                  <a:lnTo>
                    <a:pt x="3650" y="6244"/>
                  </a:lnTo>
                  <a:lnTo>
                    <a:pt x="1729" y="4899"/>
                  </a:lnTo>
                  <a:lnTo>
                    <a:pt x="0" y="369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35;p66">
              <a:extLst>
                <a:ext uri="{FF2B5EF4-FFF2-40B4-BE49-F238E27FC236}">
                  <a16:creationId xmlns:a16="http://schemas.microsoft.com/office/drawing/2014/main" id="{DC0C337D-7F8A-7DEA-A762-4D606D48F7FA}"/>
                </a:ext>
              </a:extLst>
            </p:cNvPr>
            <p:cNvSpPr/>
            <p:nvPr/>
          </p:nvSpPr>
          <p:spPr>
            <a:xfrm>
              <a:off x="6998850" y="735950"/>
              <a:ext cx="151325" cy="174125"/>
            </a:xfrm>
            <a:custGeom>
              <a:avLst/>
              <a:gdLst/>
              <a:ahLst/>
              <a:cxnLst/>
              <a:rect l="l" t="t" r="r" b="b"/>
              <a:pathLst>
                <a:path w="6053" h="6965" extrusionOk="0">
                  <a:moveTo>
                    <a:pt x="3603" y="2402"/>
                  </a:moveTo>
                  <a:lnTo>
                    <a:pt x="3699" y="2594"/>
                  </a:lnTo>
                  <a:lnTo>
                    <a:pt x="3843" y="2738"/>
                  </a:lnTo>
                  <a:lnTo>
                    <a:pt x="3939" y="2979"/>
                  </a:lnTo>
                  <a:lnTo>
                    <a:pt x="4035" y="3267"/>
                  </a:lnTo>
                  <a:lnTo>
                    <a:pt x="4083" y="3555"/>
                  </a:lnTo>
                  <a:lnTo>
                    <a:pt x="4035" y="3843"/>
                  </a:lnTo>
                  <a:lnTo>
                    <a:pt x="3939" y="3987"/>
                  </a:lnTo>
                  <a:lnTo>
                    <a:pt x="3891" y="4131"/>
                  </a:lnTo>
                  <a:lnTo>
                    <a:pt x="3651" y="4371"/>
                  </a:lnTo>
                  <a:lnTo>
                    <a:pt x="3411" y="4611"/>
                  </a:lnTo>
                  <a:lnTo>
                    <a:pt x="3123" y="4755"/>
                  </a:lnTo>
                  <a:lnTo>
                    <a:pt x="2882" y="4852"/>
                  </a:lnTo>
                  <a:lnTo>
                    <a:pt x="2498" y="4996"/>
                  </a:lnTo>
                  <a:lnTo>
                    <a:pt x="2354" y="5044"/>
                  </a:lnTo>
                  <a:lnTo>
                    <a:pt x="3603" y="2402"/>
                  </a:lnTo>
                  <a:close/>
                  <a:moveTo>
                    <a:pt x="2834" y="1"/>
                  </a:moveTo>
                  <a:lnTo>
                    <a:pt x="1" y="5860"/>
                  </a:lnTo>
                  <a:lnTo>
                    <a:pt x="577" y="6292"/>
                  </a:lnTo>
                  <a:lnTo>
                    <a:pt x="1154" y="6580"/>
                  </a:lnTo>
                  <a:lnTo>
                    <a:pt x="1730" y="6821"/>
                  </a:lnTo>
                  <a:lnTo>
                    <a:pt x="2258" y="6917"/>
                  </a:lnTo>
                  <a:lnTo>
                    <a:pt x="2786" y="6965"/>
                  </a:lnTo>
                  <a:lnTo>
                    <a:pt x="3267" y="6965"/>
                  </a:lnTo>
                  <a:lnTo>
                    <a:pt x="3699" y="6821"/>
                  </a:lnTo>
                  <a:lnTo>
                    <a:pt x="4131" y="6676"/>
                  </a:lnTo>
                  <a:lnTo>
                    <a:pt x="4515" y="6436"/>
                  </a:lnTo>
                  <a:lnTo>
                    <a:pt x="4900" y="6100"/>
                  </a:lnTo>
                  <a:lnTo>
                    <a:pt x="5188" y="5764"/>
                  </a:lnTo>
                  <a:lnTo>
                    <a:pt x="5476" y="5380"/>
                  </a:lnTo>
                  <a:lnTo>
                    <a:pt x="5716" y="4948"/>
                  </a:lnTo>
                  <a:lnTo>
                    <a:pt x="5860" y="4467"/>
                  </a:lnTo>
                  <a:lnTo>
                    <a:pt x="6004" y="3939"/>
                  </a:lnTo>
                  <a:lnTo>
                    <a:pt x="6052" y="3411"/>
                  </a:lnTo>
                  <a:lnTo>
                    <a:pt x="6052" y="2883"/>
                  </a:lnTo>
                  <a:lnTo>
                    <a:pt x="5956" y="2402"/>
                  </a:lnTo>
                  <a:lnTo>
                    <a:pt x="5812" y="1970"/>
                  </a:lnTo>
                  <a:lnTo>
                    <a:pt x="5620" y="1586"/>
                  </a:lnTo>
                  <a:lnTo>
                    <a:pt x="5380" y="1298"/>
                  </a:lnTo>
                  <a:lnTo>
                    <a:pt x="5140" y="1010"/>
                  </a:lnTo>
                  <a:lnTo>
                    <a:pt x="4803" y="769"/>
                  </a:lnTo>
                  <a:lnTo>
                    <a:pt x="4515" y="577"/>
                  </a:lnTo>
                  <a:lnTo>
                    <a:pt x="3891" y="289"/>
                  </a:lnTo>
                  <a:lnTo>
                    <a:pt x="3363" y="97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36;p66">
              <a:extLst>
                <a:ext uri="{FF2B5EF4-FFF2-40B4-BE49-F238E27FC236}">
                  <a16:creationId xmlns:a16="http://schemas.microsoft.com/office/drawing/2014/main" id="{574765B2-B60E-C41F-F7FE-A87A309DC649}"/>
                </a:ext>
              </a:extLst>
            </p:cNvPr>
            <p:cNvSpPr/>
            <p:nvPr/>
          </p:nvSpPr>
          <p:spPr>
            <a:xfrm>
              <a:off x="7243800" y="11045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1B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37;p66">
              <a:extLst>
                <a:ext uri="{FF2B5EF4-FFF2-40B4-BE49-F238E27FC236}">
                  <a16:creationId xmlns:a16="http://schemas.microsoft.com/office/drawing/2014/main" id="{3BB9B2E2-D562-A8BE-9365-E986B7F75507}"/>
                </a:ext>
              </a:extLst>
            </p:cNvPr>
            <p:cNvSpPr/>
            <p:nvPr/>
          </p:nvSpPr>
          <p:spPr>
            <a:xfrm>
              <a:off x="7243800" y="11045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38;p66">
              <a:extLst>
                <a:ext uri="{FF2B5EF4-FFF2-40B4-BE49-F238E27FC236}">
                  <a16:creationId xmlns:a16="http://schemas.microsoft.com/office/drawing/2014/main" id="{455A1D48-D5E3-5D3D-F1E4-BAA475DDBE8A}"/>
                </a:ext>
              </a:extLst>
            </p:cNvPr>
            <p:cNvSpPr/>
            <p:nvPr/>
          </p:nvSpPr>
          <p:spPr>
            <a:xfrm>
              <a:off x="7223375" y="1085350"/>
              <a:ext cx="20450" cy="19225"/>
            </a:xfrm>
            <a:custGeom>
              <a:avLst/>
              <a:gdLst/>
              <a:ahLst/>
              <a:cxnLst/>
              <a:rect l="l" t="t" r="r" b="b"/>
              <a:pathLst>
                <a:path w="818" h="769" extrusionOk="0">
                  <a:moveTo>
                    <a:pt x="1" y="0"/>
                  </a:moveTo>
                  <a:lnTo>
                    <a:pt x="1" y="0"/>
                  </a:lnTo>
                  <a:lnTo>
                    <a:pt x="817" y="769"/>
                  </a:lnTo>
                  <a:lnTo>
                    <a:pt x="817" y="769"/>
                  </a:lnTo>
                  <a:lnTo>
                    <a:pt x="817" y="769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9E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39;p66">
              <a:extLst>
                <a:ext uri="{FF2B5EF4-FFF2-40B4-BE49-F238E27FC236}">
                  <a16:creationId xmlns:a16="http://schemas.microsoft.com/office/drawing/2014/main" id="{3BD00493-5637-A872-F9CB-8B6D69B3111F}"/>
                </a:ext>
              </a:extLst>
            </p:cNvPr>
            <p:cNvSpPr/>
            <p:nvPr/>
          </p:nvSpPr>
          <p:spPr>
            <a:xfrm>
              <a:off x="7223375" y="1085350"/>
              <a:ext cx="20450" cy="19225"/>
            </a:xfrm>
            <a:custGeom>
              <a:avLst/>
              <a:gdLst/>
              <a:ahLst/>
              <a:cxnLst/>
              <a:rect l="l" t="t" r="r" b="b"/>
              <a:pathLst>
                <a:path w="818" h="76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817" y="769"/>
                  </a:lnTo>
                  <a:lnTo>
                    <a:pt x="817" y="769"/>
                  </a:lnTo>
                  <a:lnTo>
                    <a:pt x="817" y="769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40;p66">
              <a:extLst>
                <a:ext uri="{FF2B5EF4-FFF2-40B4-BE49-F238E27FC236}">
                  <a16:creationId xmlns:a16="http://schemas.microsoft.com/office/drawing/2014/main" id="{3EEB6BA3-488D-D78E-8C02-7E02CBC344CF}"/>
                </a:ext>
              </a:extLst>
            </p:cNvPr>
            <p:cNvSpPr/>
            <p:nvPr/>
          </p:nvSpPr>
          <p:spPr>
            <a:xfrm>
              <a:off x="7156150" y="1024125"/>
              <a:ext cx="92475" cy="86450"/>
            </a:xfrm>
            <a:custGeom>
              <a:avLst/>
              <a:gdLst/>
              <a:ahLst/>
              <a:cxnLst/>
              <a:rect l="l" t="t" r="r" b="b"/>
              <a:pathLst>
                <a:path w="3699" h="3458" extrusionOk="0">
                  <a:moveTo>
                    <a:pt x="3698" y="3458"/>
                  </a:moveTo>
                  <a:lnTo>
                    <a:pt x="3698" y="3458"/>
                  </a:lnTo>
                  <a:lnTo>
                    <a:pt x="3698" y="3458"/>
                  </a:lnTo>
                  <a:lnTo>
                    <a:pt x="3698" y="3458"/>
                  </a:lnTo>
                  <a:lnTo>
                    <a:pt x="3698" y="3458"/>
                  </a:lnTo>
                  <a:close/>
                  <a:moveTo>
                    <a:pt x="3698" y="3458"/>
                  </a:moveTo>
                  <a:lnTo>
                    <a:pt x="3698" y="3458"/>
                  </a:lnTo>
                  <a:lnTo>
                    <a:pt x="3698" y="3458"/>
                  </a:lnTo>
                  <a:lnTo>
                    <a:pt x="3698" y="3458"/>
                  </a:lnTo>
                  <a:lnTo>
                    <a:pt x="3698" y="3458"/>
                  </a:lnTo>
                  <a:close/>
                  <a:moveTo>
                    <a:pt x="3698" y="3458"/>
                  </a:moveTo>
                  <a:lnTo>
                    <a:pt x="3698" y="3458"/>
                  </a:lnTo>
                  <a:lnTo>
                    <a:pt x="3698" y="3458"/>
                  </a:lnTo>
                  <a:lnTo>
                    <a:pt x="3698" y="3458"/>
                  </a:lnTo>
                  <a:lnTo>
                    <a:pt x="3698" y="3458"/>
                  </a:lnTo>
                  <a:close/>
                  <a:moveTo>
                    <a:pt x="3650" y="3410"/>
                  </a:moveTo>
                  <a:lnTo>
                    <a:pt x="3650" y="3410"/>
                  </a:lnTo>
                  <a:lnTo>
                    <a:pt x="3650" y="3410"/>
                  </a:lnTo>
                  <a:lnTo>
                    <a:pt x="3650" y="3410"/>
                  </a:lnTo>
                  <a:lnTo>
                    <a:pt x="3650" y="3410"/>
                  </a:lnTo>
                  <a:close/>
                  <a:moveTo>
                    <a:pt x="3650" y="3410"/>
                  </a:moveTo>
                  <a:lnTo>
                    <a:pt x="3650" y="3410"/>
                  </a:lnTo>
                  <a:lnTo>
                    <a:pt x="3650" y="3410"/>
                  </a:lnTo>
                  <a:lnTo>
                    <a:pt x="3650" y="3410"/>
                  </a:lnTo>
                  <a:lnTo>
                    <a:pt x="3650" y="3410"/>
                  </a:lnTo>
                  <a:close/>
                  <a:moveTo>
                    <a:pt x="3650" y="3410"/>
                  </a:moveTo>
                  <a:lnTo>
                    <a:pt x="3650" y="3410"/>
                  </a:lnTo>
                  <a:lnTo>
                    <a:pt x="3650" y="3410"/>
                  </a:lnTo>
                  <a:lnTo>
                    <a:pt x="3650" y="3410"/>
                  </a:lnTo>
                  <a:lnTo>
                    <a:pt x="3650" y="3410"/>
                  </a:lnTo>
                  <a:close/>
                  <a:moveTo>
                    <a:pt x="3650" y="3362"/>
                  </a:moveTo>
                  <a:lnTo>
                    <a:pt x="3650" y="3362"/>
                  </a:lnTo>
                  <a:lnTo>
                    <a:pt x="3650" y="3410"/>
                  </a:lnTo>
                  <a:lnTo>
                    <a:pt x="3650" y="3410"/>
                  </a:lnTo>
                  <a:lnTo>
                    <a:pt x="3650" y="3362"/>
                  </a:lnTo>
                  <a:close/>
                  <a:moveTo>
                    <a:pt x="3602" y="3362"/>
                  </a:moveTo>
                  <a:lnTo>
                    <a:pt x="3602" y="3362"/>
                  </a:lnTo>
                  <a:lnTo>
                    <a:pt x="3650" y="3362"/>
                  </a:lnTo>
                  <a:lnTo>
                    <a:pt x="3650" y="3362"/>
                  </a:lnTo>
                  <a:lnTo>
                    <a:pt x="3602" y="3362"/>
                  </a:lnTo>
                  <a:close/>
                  <a:moveTo>
                    <a:pt x="3602" y="3314"/>
                  </a:moveTo>
                  <a:lnTo>
                    <a:pt x="3602" y="3314"/>
                  </a:lnTo>
                  <a:lnTo>
                    <a:pt x="3602" y="3362"/>
                  </a:lnTo>
                  <a:lnTo>
                    <a:pt x="3602" y="3362"/>
                  </a:lnTo>
                  <a:lnTo>
                    <a:pt x="3602" y="3314"/>
                  </a:lnTo>
                  <a:close/>
                  <a:moveTo>
                    <a:pt x="3554" y="3314"/>
                  </a:moveTo>
                  <a:lnTo>
                    <a:pt x="3554" y="3314"/>
                  </a:lnTo>
                  <a:lnTo>
                    <a:pt x="3602" y="3314"/>
                  </a:lnTo>
                  <a:lnTo>
                    <a:pt x="3602" y="3314"/>
                  </a:lnTo>
                  <a:lnTo>
                    <a:pt x="3554" y="3314"/>
                  </a:lnTo>
                  <a:close/>
                  <a:moveTo>
                    <a:pt x="3554" y="3266"/>
                  </a:moveTo>
                  <a:lnTo>
                    <a:pt x="3554" y="3266"/>
                  </a:lnTo>
                  <a:lnTo>
                    <a:pt x="3554" y="3266"/>
                  </a:lnTo>
                  <a:lnTo>
                    <a:pt x="3554" y="3314"/>
                  </a:lnTo>
                  <a:lnTo>
                    <a:pt x="3554" y="3314"/>
                  </a:lnTo>
                  <a:lnTo>
                    <a:pt x="3554" y="3266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93" y="1249"/>
                  </a:lnTo>
                  <a:lnTo>
                    <a:pt x="2690" y="2449"/>
                  </a:lnTo>
                  <a:lnTo>
                    <a:pt x="2690" y="2449"/>
                  </a:lnTo>
                  <a:lnTo>
                    <a:pt x="2690" y="2449"/>
                  </a:lnTo>
                  <a:lnTo>
                    <a:pt x="2690" y="2449"/>
                  </a:lnTo>
                  <a:lnTo>
                    <a:pt x="1393" y="1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41;p66">
              <a:extLst>
                <a:ext uri="{FF2B5EF4-FFF2-40B4-BE49-F238E27FC236}">
                  <a16:creationId xmlns:a16="http://schemas.microsoft.com/office/drawing/2014/main" id="{D0CCEECD-9D4C-289E-1A78-6B0477C04D75}"/>
                </a:ext>
              </a:extLst>
            </p:cNvPr>
            <p:cNvSpPr/>
            <p:nvPr/>
          </p:nvSpPr>
          <p:spPr>
            <a:xfrm>
              <a:off x="7248600" y="111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42;p66">
              <a:extLst>
                <a:ext uri="{FF2B5EF4-FFF2-40B4-BE49-F238E27FC236}">
                  <a16:creationId xmlns:a16="http://schemas.microsoft.com/office/drawing/2014/main" id="{034CBECC-4D0B-F66A-F91E-27ED4D8625ED}"/>
                </a:ext>
              </a:extLst>
            </p:cNvPr>
            <p:cNvSpPr/>
            <p:nvPr/>
          </p:nvSpPr>
          <p:spPr>
            <a:xfrm>
              <a:off x="7248600" y="111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43;p66">
              <a:extLst>
                <a:ext uri="{FF2B5EF4-FFF2-40B4-BE49-F238E27FC236}">
                  <a16:creationId xmlns:a16="http://schemas.microsoft.com/office/drawing/2014/main" id="{23A1E901-AC2E-8342-6425-5583CB5290B3}"/>
                </a:ext>
              </a:extLst>
            </p:cNvPr>
            <p:cNvSpPr/>
            <p:nvPr/>
          </p:nvSpPr>
          <p:spPr>
            <a:xfrm>
              <a:off x="7248600" y="111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44;p66">
              <a:extLst>
                <a:ext uri="{FF2B5EF4-FFF2-40B4-BE49-F238E27FC236}">
                  <a16:creationId xmlns:a16="http://schemas.microsoft.com/office/drawing/2014/main" id="{42BCF17B-B262-D891-4086-CE03F9AF9214}"/>
                </a:ext>
              </a:extLst>
            </p:cNvPr>
            <p:cNvSpPr/>
            <p:nvPr/>
          </p:nvSpPr>
          <p:spPr>
            <a:xfrm>
              <a:off x="7247400" y="110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45;p66">
              <a:extLst>
                <a:ext uri="{FF2B5EF4-FFF2-40B4-BE49-F238E27FC236}">
                  <a16:creationId xmlns:a16="http://schemas.microsoft.com/office/drawing/2014/main" id="{1B7DF914-34DF-E7BB-057B-ADCA82F5512F}"/>
                </a:ext>
              </a:extLst>
            </p:cNvPr>
            <p:cNvSpPr/>
            <p:nvPr/>
          </p:nvSpPr>
          <p:spPr>
            <a:xfrm>
              <a:off x="7247400" y="110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46;p66">
              <a:extLst>
                <a:ext uri="{FF2B5EF4-FFF2-40B4-BE49-F238E27FC236}">
                  <a16:creationId xmlns:a16="http://schemas.microsoft.com/office/drawing/2014/main" id="{2891BDB4-AEE7-115C-3E07-3C42078D6034}"/>
                </a:ext>
              </a:extLst>
            </p:cNvPr>
            <p:cNvSpPr/>
            <p:nvPr/>
          </p:nvSpPr>
          <p:spPr>
            <a:xfrm>
              <a:off x="7247400" y="110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47;p66">
              <a:extLst>
                <a:ext uri="{FF2B5EF4-FFF2-40B4-BE49-F238E27FC236}">
                  <a16:creationId xmlns:a16="http://schemas.microsoft.com/office/drawing/2014/main" id="{D1EC403B-6D51-F654-4033-301A3C24C7D6}"/>
                </a:ext>
              </a:extLst>
            </p:cNvPr>
            <p:cNvSpPr/>
            <p:nvPr/>
          </p:nvSpPr>
          <p:spPr>
            <a:xfrm>
              <a:off x="7247400" y="11081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448;p66">
              <a:extLst>
                <a:ext uri="{FF2B5EF4-FFF2-40B4-BE49-F238E27FC236}">
                  <a16:creationId xmlns:a16="http://schemas.microsoft.com/office/drawing/2014/main" id="{EA00E634-51A8-1FF5-617C-CA3CA41F04DC}"/>
                </a:ext>
              </a:extLst>
            </p:cNvPr>
            <p:cNvSpPr/>
            <p:nvPr/>
          </p:nvSpPr>
          <p:spPr>
            <a:xfrm>
              <a:off x="7246200" y="11081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449;p66">
              <a:extLst>
                <a:ext uri="{FF2B5EF4-FFF2-40B4-BE49-F238E27FC236}">
                  <a16:creationId xmlns:a16="http://schemas.microsoft.com/office/drawing/2014/main" id="{4A72E89E-7986-5D16-A06C-186A1CD89F0D}"/>
                </a:ext>
              </a:extLst>
            </p:cNvPr>
            <p:cNvSpPr/>
            <p:nvPr/>
          </p:nvSpPr>
          <p:spPr>
            <a:xfrm>
              <a:off x="7246200" y="11069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450;p66">
              <a:extLst>
                <a:ext uri="{FF2B5EF4-FFF2-40B4-BE49-F238E27FC236}">
                  <a16:creationId xmlns:a16="http://schemas.microsoft.com/office/drawing/2014/main" id="{122137CD-DF67-AC0C-2258-96739C70B161}"/>
                </a:ext>
              </a:extLst>
            </p:cNvPr>
            <p:cNvSpPr/>
            <p:nvPr/>
          </p:nvSpPr>
          <p:spPr>
            <a:xfrm>
              <a:off x="7245000" y="11069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51;p66">
              <a:extLst>
                <a:ext uri="{FF2B5EF4-FFF2-40B4-BE49-F238E27FC236}">
                  <a16:creationId xmlns:a16="http://schemas.microsoft.com/office/drawing/2014/main" id="{64D6A153-2BEA-7B99-960F-229FCD08DE75}"/>
                </a:ext>
              </a:extLst>
            </p:cNvPr>
            <p:cNvSpPr/>
            <p:nvPr/>
          </p:nvSpPr>
          <p:spPr>
            <a:xfrm>
              <a:off x="7245000" y="1105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52;p66">
              <a:extLst>
                <a:ext uri="{FF2B5EF4-FFF2-40B4-BE49-F238E27FC236}">
                  <a16:creationId xmlns:a16="http://schemas.microsoft.com/office/drawing/2014/main" id="{BDFE3234-AB76-11C3-A795-C3DE629771B8}"/>
                </a:ext>
              </a:extLst>
            </p:cNvPr>
            <p:cNvSpPr/>
            <p:nvPr/>
          </p:nvSpPr>
          <p:spPr>
            <a:xfrm>
              <a:off x="7156150" y="1024125"/>
              <a:ext cx="67250" cy="61250"/>
            </a:xfrm>
            <a:custGeom>
              <a:avLst/>
              <a:gdLst/>
              <a:ahLst/>
              <a:cxnLst/>
              <a:rect l="l" t="t" r="r" b="b"/>
              <a:pathLst>
                <a:path w="2690" h="245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93" y="1249"/>
                  </a:lnTo>
                  <a:lnTo>
                    <a:pt x="2690" y="2449"/>
                  </a:lnTo>
                  <a:lnTo>
                    <a:pt x="2690" y="2449"/>
                  </a:lnTo>
                  <a:lnTo>
                    <a:pt x="2690" y="2449"/>
                  </a:lnTo>
                  <a:lnTo>
                    <a:pt x="2690" y="2449"/>
                  </a:lnTo>
                  <a:lnTo>
                    <a:pt x="1393" y="124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53;p66">
              <a:extLst>
                <a:ext uri="{FF2B5EF4-FFF2-40B4-BE49-F238E27FC236}">
                  <a16:creationId xmlns:a16="http://schemas.microsoft.com/office/drawing/2014/main" id="{6CA91F9C-014B-AF91-BB80-B361E015F9D3}"/>
                </a:ext>
              </a:extLst>
            </p:cNvPr>
            <p:cNvSpPr/>
            <p:nvPr/>
          </p:nvSpPr>
          <p:spPr>
            <a:xfrm>
              <a:off x="7263000" y="1130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B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54;p66">
              <a:extLst>
                <a:ext uri="{FF2B5EF4-FFF2-40B4-BE49-F238E27FC236}">
                  <a16:creationId xmlns:a16="http://schemas.microsoft.com/office/drawing/2014/main" id="{9790E393-2F9E-B043-3B17-1DEFA8303265}"/>
                </a:ext>
              </a:extLst>
            </p:cNvPr>
            <p:cNvSpPr/>
            <p:nvPr/>
          </p:nvSpPr>
          <p:spPr>
            <a:xfrm>
              <a:off x="7263000" y="1130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55;p66">
              <a:extLst>
                <a:ext uri="{FF2B5EF4-FFF2-40B4-BE49-F238E27FC236}">
                  <a16:creationId xmlns:a16="http://schemas.microsoft.com/office/drawing/2014/main" id="{C28B19FF-0420-B683-5909-1633D90CCA08}"/>
                </a:ext>
              </a:extLst>
            </p:cNvPr>
            <p:cNvSpPr/>
            <p:nvPr/>
          </p:nvSpPr>
          <p:spPr>
            <a:xfrm>
              <a:off x="7263000" y="1130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56;p66">
              <a:extLst>
                <a:ext uri="{FF2B5EF4-FFF2-40B4-BE49-F238E27FC236}">
                  <a16:creationId xmlns:a16="http://schemas.microsoft.com/office/drawing/2014/main" id="{268F9E08-3076-EF54-74F6-4A18DE3392BD}"/>
                </a:ext>
              </a:extLst>
            </p:cNvPr>
            <p:cNvSpPr/>
            <p:nvPr/>
          </p:nvSpPr>
          <p:spPr>
            <a:xfrm>
              <a:off x="7156150" y="804400"/>
              <a:ext cx="159700" cy="326600"/>
            </a:xfrm>
            <a:custGeom>
              <a:avLst/>
              <a:gdLst/>
              <a:ahLst/>
              <a:cxnLst/>
              <a:rect l="l" t="t" r="r" b="b"/>
              <a:pathLst>
                <a:path w="6388" h="13064" extrusionOk="0">
                  <a:moveTo>
                    <a:pt x="3746" y="0"/>
                  </a:moveTo>
                  <a:lnTo>
                    <a:pt x="3266" y="1441"/>
                  </a:lnTo>
                  <a:lnTo>
                    <a:pt x="2402" y="3650"/>
                  </a:lnTo>
                  <a:lnTo>
                    <a:pt x="1873" y="4947"/>
                  </a:lnTo>
                  <a:lnTo>
                    <a:pt x="1297" y="6244"/>
                  </a:lnTo>
                  <a:lnTo>
                    <a:pt x="673" y="7540"/>
                  </a:lnTo>
                  <a:lnTo>
                    <a:pt x="0" y="8789"/>
                  </a:lnTo>
                  <a:lnTo>
                    <a:pt x="1393" y="10038"/>
                  </a:lnTo>
                  <a:lnTo>
                    <a:pt x="2690" y="11238"/>
                  </a:lnTo>
                  <a:lnTo>
                    <a:pt x="3506" y="12007"/>
                  </a:lnTo>
                  <a:lnTo>
                    <a:pt x="3554" y="12055"/>
                  </a:lnTo>
                  <a:lnTo>
                    <a:pt x="3554" y="12103"/>
                  </a:lnTo>
                  <a:lnTo>
                    <a:pt x="3602" y="12103"/>
                  </a:lnTo>
                  <a:lnTo>
                    <a:pt x="3602" y="12151"/>
                  </a:lnTo>
                  <a:lnTo>
                    <a:pt x="3650" y="12151"/>
                  </a:lnTo>
                  <a:lnTo>
                    <a:pt x="3650" y="12199"/>
                  </a:lnTo>
                  <a:lnTo>
                    <a:pt x="3698" y="12247"/>
                  </a:lnTo>
                  <a:lnTo>
                    <a:pt x="3746" y="12247"/>
                  </a:lnTo>
                  <a:lnTo>
                    <a:pt x="4275" y="13063"/>
                  </a:lnTo>
                  <a:lnTo>
                    <a:pt x="4467" y="12679"/>
                  </a:lnTo>
                  <a:lnTo>
                    <a:pt x="4995" y="11623"/>
                  </a:lnTo>
                  <a:lnTo>
                    <a:pt x="5283" y="10902"/>
                  </a:lnTo>
                  <a:lnTo>
                    <a:pt x="5619" y="10086"/>
                  </a:lnTo>
                  <a:lnTo>
                    <a:pt x="5907" y="9173"/>
                  </a:lnTo>
                  <a:lnTo>
                    <a:pt x="6148" y="8213"/>
                  </a:lnTo>
                  <a:lnTo>
                    <a:pt x="6340" y="7204"/>
                  </a:lnTo>
                  <a:lnTo>
                    <a:pt x="6388" y="6148"/>
                  </a:lnTo>
                  <a:lnTo>
                    <a:pt x="6388" y="5571"/>
                  </a:lnTo>
                  <a:lnTo>
                    <a:pt x="6388" y="5043"/>
                  </a:lnTo>
                  <a:lnTo>
                    <a:pt x="6340" y="4515"/>
                  </a:lnTo>
                  <a:lnTo>
                    <a:pt x="6244" y="3987"/>
                  </a:lnTo>
                  <a:lnTo>
                    <a:pt x="6099" y="3410"/>
                  </a:lnTo>
                  <a:lnTo>
                    <a:pt x="5907" y="2882"/>
                  </a:lnTo>
                  <a:lnTo>
                    <a:pt x="5667" y="2402"/>
                  </a:lnTo>
                  <a:lnTo>
                    <a:pt x="5379" y="1873"/>
                  </a:lnTo>
                  <a:lnTo>
                    <a:pt x="5091" y="1393"/>
                  </a:lnTo>
                  <a:lnTo>
                    <a:pt x="4707" y="913"/>
                  </a:lnTo>
                  <a:lnTo>
                    <a:pt x="4226" y="433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57;p66">
              <a:extLst>
                <a:ext uri="{FF2B5EF4-FFF2-40B4-BE49-F238E27FC236}">
                  <a16:creationId xmlns:a16="http://schemas.microsoft.com/office/drawing/2014/main" id="{4B2FEDDF-82DD-889E-3CF0-85E31E29B625}"/>
                </a:ext>
              </a:extLst>
            </p:cNvPr>
            <p:cNvSpPr/>
            <p:nvPr/>
          </p:nvSpPr>
          <p:spPr>
            <a:xfrm>
              <a:off x="7156150" y="804400"/>
              <a:ext cx="159700" cy="326600"/>
            </a:xfrm>
            <a:custGeom>
              <a:avLst/>
              <a:gdLst/>
              <a:ahLst/>
              <a:cxnLst/>
              <a:rect l="l" t="t" r="r" b="b"/>
              <a:pathLst>
                <a:path w="6388" h="13064" fill="none" extrusionOk="0">
                  <a:moveTo>
                    <a:pt x="3746" y="0"/>
                  </a:moveTo>
                  <a:lnTo>
                    <a:pt x="3746" y="0"/>
                  </a:lnTo>
                  <a:lnTo>
                    <a:pt x="3266" y="1441"/>
                  </a:lnTo>
                  <a:lnTo>
                    <a:pt x="2402" y="3650"/>
                  </a:lnTo>
                  <a:lnTo>
                    <a:pt x="1873" y="4947"/>
                  </a:lnTo>
                  <a:lnTo>
                    <a:pt x="1297" y="6244"/>
                  </a:lnTo>
                  <a:lnTo>
                    <a:pt x="673" y="7540"/>
                  </a:lnTo>
                  <a:lnTo>
                    <a:pt x="0" y="8789"/>
                  </a:lnTo>
                  <a:lnTo>
                    <a:pt x="0" y="8789"/>
                  </a:lnTo>
                  <a:lnTo>
                    <a:pt x="1393" y="10038"/>
                  </a:lnTo>
                  <a:lnTo>
                    <a:pt x="2690" y="11238"/>
                  </a:lnTo>
                  <a:lnTo>
                    <a:pt x="2690" y="11238"/>
                  </a:lnTo>
                  <a:lnTo>
                    <a:pt x="3506" y="12007"/>
                  </a:lnTo>
                  <a:lnTo>
                    <a:pt x="3506" y="12007"/>
                  </a:lnTo>
                  <a:lnTo>
                    <a:pt x="3554" y="12055"/>
                  </a:lnTo>
                  <a:lnTo>
                    <a:pt x="3554" y="12055"/>
                  </a:lnTo>
                  <a:lnTo>
                    <a:pt x="3554" y="12103"/>
                  </a:lnTo>
                  <a:lnTo>
                    <a:pt x="3554" y="12103"/>
                  </a:lnTo>
                  <a:lnTo>
                    <a:pt x="3554" y="12103"/>
                  </a:lnTo>
                  <a:lnTo>
                    <a:pt x="3554" y="12103"/>
                  </a:lnTo>
                  <a:lnTo>
                    <a:pt x="3602" y="12103"/>
                  </a:lnTo>
                  <a:lnTo>
                    <a:pt x="3602" y="12103"/>
                  </a:lnTo>
                  <a:lnTo>
                    <a:pt x="3602" y="12103"/>
                  </a:lnTo>
                  <a:lnTo>
                    <a:pt x="3602" y="12103"/>
                  </a:lnTo>
                  <a:lnTo>
                    <a:pt x="3602" y="12151"/>
                  </a:lnTo>
                  <a:lnTo>
                    <a:pt x="3602" y="12151"/>
                  </a:lnTo>
                  <a:lnTo>
                    <a:pt x="3602" y="12151"/>
                  </a:lnTo>
                  <a:lnTo>
                    <a:pt x="3602" y="12151"/>
                  </a:lnTo>
                  <a:lnTo>
                    <a:pt x="3650" y="12151"/>
                  </a:lnTo>
                  <a:lnTo>
                    <a:pt x="3650" y="12151"/>
                  </a:lnTo>
                  <a:lnTo>
                    <a:pt x="3650" y="12151"/>
                  </a:lnTo>
                  <a:lnTo>
                    <a:pt x="3650" y="12151"/>
                  </a:lnTo>
                  <a:lnTo>
                    <a:pt x="3650" y="12199"/>
                  </a:lnTo>
                  <a:lnTo>
                    <a:pt x="3650" y="12199"/>
                  </a:lnTo>
                  <a:lnTo>
                    <a:pt x="3650" y="12199"/>
                  </a:lnTo>
                  <a:lnTo>
                    <a:pt x="3650" y="12199"/>
                  </a:lnTo>
                  <a:lnTo>
                    <a:pt x="3650" y="12199"/>
                  </a:lnTo>
                  <a:lnTo>
                    <a:pt x="3650" y="12199"/>
                  </a:lnTo>
                  <a:lnTo>
                    <a:pt x="3650" y="12199"/>
                  </a:lnTo>
                  <a:lnTo>
                    <a:pt x="3650" y="12199"/>
                  </a:lnTo>
                  <a:lnTo>
                    <a:pt x="3650" y="12199"/>
                  </a:lnTo>
                  <a:lnTo>
                    <a:pt x="3650" y="12199"/>
                  </a:lnTo>
                  <a:lnTo>
                    <a:pt x="3650" y="12199"/>
                  </a:lnTo>
                  <a:lnTo>
                    <a:pt x="3650" y="12199"/>
                  </a:lnTo>
                  <a:lnTo>
                    <a:pt x="3650" y="12199"/>
                  </a:lnTo>
                  <a:lnTo>
                    <a:pt x="3650" y="12199"/>
                  </a:lnTo>
                  <a:lnTo>
                    <a:pt x="3698" y="12247"/>
                  </a:lnTo>
                  <a:lnTo>
                    <a:pt x="3698" y="12247"/>
                  </a:lnTo>
                  <a:lnTo>
                    <a:pt x="3698" y="12247"/>
                  </a:lnTo>
                  <a:lnTo>
                    <a:pt x="3698" y="12247"/>
                  </a:lnTo>
                  <a:lnTo>
                    <a:pt x="3698" y="12247"/>
                  </a:lnTo>
                  <a:lnTo>
                    <a:pt x="3698" y="12247"/>
                  </a:lnTo>
                  <a:lnTo>
                    <a:pt x="3698" y="12247"/>
                  </a:lnTo>
                  <a:lnTo>
                    <a:pt x="3698" y="12247"/>
                  </a:lnTo>
                  <a:lnTo>
                    <a:pt x="3698" y="12247"/>
                  </a:lnTo>
                  <a:lnTo>
                    <a:pt x="3698" y="12247"/>
                  </a:lnTo>
                  <a:lnTo>
                    <a:pt x="3698" y="12247"/>
                  </a:lnTo>
                  <a:lnTo>
                    <a:pt x="3698" y="12247"/>
                  </a:lnTo>
                  <a:lnTo>
                    <a:pt x="3746" y="12247"/>
                  </a:lnTo>
                  <a:lnTo>
                    <a:pt x="4275" y="13063"/>
                  </a:lnTo>
                  <a:lnTo>
                    <a:pt x="4275" y="13063"/>
                  </a:lnTo>
                  <a:lnTo>
                    <a:pt x="4275" y="13063"/>
                  </a:lnTo>
                  <a:lnTo>
                    <a:pt x="4275" y="13063"/>
                  </a:lnTo>
                  <a:lnTo>
                    <a:pt x="4275" y="13063"/>
                  </a:lnTo>
                  <a:lnTo>
                    <a:pt x="4275" y="13063"/>
                  </a:lnTo>
                  <a:lnTo>
                    <a:pt x="4275" y="13063"/>
                  </a:lnTo>
                  <a:lnTo>
                    <a:pt x="4275" y="13063"/>
                  </a:lnTo>
                  <a:lnTo>
                    <a:pt x="4275" y="13063"/>
                  </a:lnTo>
                  <a:lnTo>
                    <a:pt x="4467" y="12679"/>
                  </a:lnTo>
                  <a:lnTo>
                    <a:pt x="4995" y="11623"/>
                  </a:lnTo>
                  <a:lnTo>
                    <a:pt x="5283" y="10902"/>
                  </a:lnTo>
                  <a:lnTo>
                    <a:pt x="5619" y="10086"/>
                  </a:lnTo>
                  <a:lnTo>
                    <a:pt x="5907" y="9173"/>
                  </a:lnTo>
                  <a:lnTo>
                    <a:pt x="6148" y="8213"/>
                  </a:lnTo>
                  <a:lnTo>
                    <a:pt x="6340" y="7204"/>
                  </a:lnTo>
                  <a:lnTo>
                    <a:pt x="6388" y="6148"/>
                  </a:lnTo>
                  <a:lnTo>
                    <a:pt x="6388" y="5571"/>
                  </a:lnTo>
                  <a:lnTo>
                    <a:pt x="6388" y="5043"/>
                  </a:lnTo>
                  <a:lnTo>
                    <a:pt x="6340" y="4515"/>
                  </a:lnTo>
                  <a:lnTo>
                    <a:pt x="6244" y="3987"/>
                  </a:lnTo>
                  <a:lnTo>
                    <a:pt x="6099" y="3410"/>
                  </a:lnTo>
                  <a:lnTo>
                    <a:pt x="5907" y="2882"/>
                  </a:lnTo>
                  <a:lnTo>
                    <a:pt x="5667" y="2402"/>
                  </a:lnTo>
                  <a:lnTo>
                    <a:pt x="5379" y="1873"/>
                  </a:lnTo>
                  <a:lnTo>
                    <a:pt x="5091" y="1393"/>
                  </a:lnTo>
                  <a:lnTo>
                    <a:pt x="4707" y="913"/>
                  </a:lnTo>
                  <a:lnTo>
                    <a:pt x="4226" y="433"/>
                  </a:lnTo>
                  <a:lnTo>
                    <a:pt x="37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58;p66">
              <a:extLst>
                <a:ext uri="{FF2B5EF4-FFF2-40B4-BE49-F238E27FC236}">
                  <a16:creationId xmlns:a16="http://schemas.microsoft.com/office/drawing/2014/main" id="{ABAB8B83-421E-731C-2458-0F5A2C337A0B}"/>
                </a:ext>
              </a:extLst>
            </p:cNvPr>
            <p:cNvSpPr/>
            <p:nvPr/>
          </p:nvSpPr>
          <p:spPr>
            <a:xfrm>
              <a:off x="7213775" y="770775"/>
              <a:ext cx="61250" cy="50450"/>
            </a:xfrm>
            <a:custGeom>
              <a:avLst/>
              <a:gdLst/>
              <a:ahLst/>
              <a:cxnLst/>
              <a:rect l="l" t="t" r="r" b="b"/>
              <a:pathLst>
                <a:path w="2450" h="2018" extrusionOk="0">
                  <a:moveTo>
                    <a:pt x="241" y="1"/>
                  </a:moveTo>
                  <a:lnTo>
                    <a:pt x="97" y="97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0" y="481"/>
                  </a:lnTo>
                  <a:lnTo>
                    <a:pt x="97" y="673"/>
                  </a:lnTo>
                  <a:lnTo>
                    <a:pt x="337" y="1009"/>
                  </a:lnTo>
                  <a:lnTo>
                    <a:pt x="721" y="1393"/>
                  </a:lnTo>
                  <a:lnTo>
                    <a:pt x="1153" y="1682"/>
                  </a:lnTo>
                  <a:lnTo>
                    <a:pt x="1585" y="1922"/>
                  </a:lnTo>
                  <a:lnTo>
                    <a:pt x="1825" y="1970"/>
                  </a:lnTo>
                  <a:lnTo>
                    <a:pt x="2018" y="2018"/>
                  </a:lnTo>
                  <a:lnTo>
                    <a:pt x="2162" y="2018"/>
                  </a:lnTo>
                  <a:lnTo>
                    <a:pt x="2306" y="1922"/>
                  </a:lnTo>
                  <a:lnTo>
                    <a:pt x="2402" y="1826"/>
                  </a:lnTo>
                  <a:lnTo>
                    <a:pt x="2450" y="1730"/>
                  </a:lnTo>
                  <a:lnTo>
                    <a:pt x="2402" y="1538"/>
                  </a:lnTo>
                  <a:lnTo>
                    <a:pt x="2354" y="1393"/>
                  </a:lnTo>
                  <a:lnTo>
                    <a:pt x="2066" y="1009"/>
                  </a:lnTo>
                  <a:lnTo>
                    <a:pt x="1729" y="625"/>
                  </a:lnTo>
                  <a:lnTo>
                    <a:pt x="1249" y="289"/>
                  </a:lnTo>
                  <a:lnTo>
                    <a:pt x="817" y="97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59;p66">
              <a:extLst>
                <a:ext uri="{FF2B5EF4-FFF2-40B4-BE49-F238E27FC236}">
                  <a16:creationId xmlns:a16="http://schemas.microsoft.com/office/drawing/2014/main" id="{2372F4DD-8DE3-9879-85D4-9E1B983759D3}"/>
                </a:ext>
              </a:extLst>
            </p:cNvPr>
            <p:cNvSpPr/>
            <p:nvPr/>
          </p:nvSpPr>
          <p:spPr>
            <a:xfrm>
              <a:off x="6635075" y="753975"/>
              <a:ext cx="491075" cy="244950"/>
            </a:xfrm>
            <a:custGeom>
              <a:avLst/>
              <a:gdLst/>
              <a:ahLst/>
              <a:cxnLst/>
              <a:rect l="l" t="t" r="r" b="b"/>
              <a:pathLst>
                <a:path w="19643" h="9798" extrusionOk="0">
                  <a:moveTo>
                    <a:pt x="5091" y="0"/>
                  </a:moveTo>
                  <a:lnTo>
                    <a:pt x="4371" y="48"/>
                  </a:lnTo>
                  <a:lnTo>
                    <a:pt x="3650" y="241"/>
                  </a:lnTo>
                  <a:lnTo>
                    <a:pt x="2930" y="481"/>
                  </a:lnTo>
                  <a:lnTo>
                    <a:pt x="2258" y="817"/>
                  </a:lnTo>
                  <a:lnTo>
                    <a:pt x="1729" y="1201"/>
                  </a:lnTo>
                  <a:lnTo>
                    <a:pt x="1249" y="1537"/>
                  </a:lnTo>
                  <a:lnTo>
                    <a:pt x="913" y="1921"/>
                  </a:lnTo>
                  <a:lnTo>
                    <a:pt x="577" y="2258"/>
                  </a:lnTo>
                  <a:lnTo>
                    <a:pt x="337" y="2642"/>
                  </a:lnTo>
                  <a:lnTo>
                    <a:pt x="192" y="2978"/>
                  </a:lnTo>
                  <a:lnTo>
                    <a:pt x="48" y="3362"/>
                  </a:lnTo>
                  <a:lnTo>
                    <a:pt x="0" y="3746"/>
                  </a:lnTo>
                  <a:lnTo>
                    <a:pt x="0" y="4083"/>
                  </a:lnTo>
                  <a:lnTo>
                    <a:pt x="48" y="4467"/>
                  </a:lnTo>
                  <a:lnTo>
                    <a:pt x="144" y="4803"/>
                  </a:lnTo>
                  <a:lnTo>
                    <a:pt x="288" y="5139"/>
                  </a:lnTo>
                  <a:lnTo>
                    <a:pt x="481" y="5475"/>
                  </a:lnTo>
                  <a:lnTo>
                    <a:pt x="673" y="5811"/>
                  </a:lnTo>
                  <a:lnTo>
                    <a:pt x="1153" y="6484"/>
                  </a:lnTo>
                  <a:lnTo>
                    <a:pt x="1681" y="7060"/>
                  </a:lnTo>
                  <a:lnTo>
                    <a:pt x="2258" y="7588"/>
                  </a:lnTo>
                  <a:lnTo>
                    <a:pt x="2882" y="8069"/>
                  </a:lnTo>
                  <a:lnTo>
                    <a:pt x="3410" y="8501"/>
                  </a:lnTo>
                  <a:lnTo>
                    <a:pt x="4323" y="9077"/>
                  </a:lnTo>
                  <a:lnTo>
                    <a:pt x="4707" y="9317"/>
                  </a:lnTo>
                  <a:lnTo>
                    <a:pt x="4803" y="8693"/>
                  </a:lnTo>
                  <a:lnTo>
                    <a:pt x="4947" y="8165"/>
                  </a:lnTo>
                  <a:lnTo>
                    <a:pt x="5187" y="7732"/>
                  </a:lnTo>
                  <a:lnTo>
                    <a:pt x="5475" y="7348"/>
                  </a:lnTo>
                  <a:lnTo>
                    <a:pt x="5859" y="7012"/>
                  </a:lnTo>
                  <a:lnTo>
                    <a:pt x="6292" y="6772"/>
                  </a:lnTo>
                  <a:lnTo>
                    <a:pt x="6772" y="6580"/>
                  </a:lnTo>
                  <a:lnTo>
                    <a:pt x="7252" y="6436"/>
                  </a:lnTo>
                  <a:lnTo>
                    <a:pt x="7828" y="6388"/>
                  </a:lnTo>
                  <a:lnTo>
                    <a:pt x="8405" y="6340"/>
                  </a:lnTo>
                  <a:lnTo>
                    <a:pt x="9029" y="6340"/>
                  </a:lnTo>
                  <a:lnTo>
                    <a:pt x="9653" y="6436"/>
                  </a:lnTo>
                  <a:lnTo>
                    <a:pt x="10326" y="6484"/>
                  </a:lnTo>
                  <a:lnTo>
                    <a:pt x="10998" y="6628"/>
                  </a:lnTo>
                  <a:lnTo>
                    <a:pt x="12391" y="6964"/>
                  </a:lnTo>
                  <a:lnTo>
                    <a:pt x="13736" y="7348"/>
                  </a:lnTo>
                  <a:lnTo>
                    <a:pt x="15032" y="7828"/>
                  </a:lnTo>
                  <a:lnTo>
                    <a:pt x="16281" y="8309"/>
                  </a:lnTo>
                  <a:lnTo>
                    <a:pt x="17385" y="8741"/>
                  </a:lnTo>
                  <a:lnTo>
                    <a:pt x="19018" y="9509"/>
                  </a:lnTo>
                  <a:lnTo>
                    <a:pt x="19643" y="9798"/>
                  </a:lnTo>
                  <a:lnTo>
                    <a:pt x="19162" y="9221"/>
                  </a:lnTo>
                  <a:lnTo>
                    <a:pt x="17914" y="7780"/>
                  </a:lnTo>
                  <a:lnTo>
                    <a:pt x="17049" y="6868"/>
                  </a:lnTo>
                  <a:lnTo>
                    <a:pt x="15993" y="5811"/>
                  </a:lnTo>
                  <a:lnTo>
                    <a:pt x="14888" y="4755"/>
                  </a:lnTo>
                  <a:lnTo>
                    <a:pt x="13639" y="3698"/>
                  </a:lnTo>
                  <a:lnTo>
                    <a:pt x="12295" y="2690"/>
                  </a:lnTo>
                  <a:lnTo>
                    <a:pt x="11622" y="2210"/>
                  </a:lnTo>
                  <a:lnTo>
                    <a:pt x="10902" y="1777"/>
                  </a:lnTo>
                  <a:lnTo>
                    <a:pt x="10182" y="1393"/>
                  </a:lnTo>
                  <a:lnTo>
                    <a:pt x="9461" y="1009"/>
                  </a:lnTo>
                  <a:lnTo>
                    <a:pt x="8741" y="673"/>
                  </a:lnTo>
                  <a:lnTo>
                    <a:pt x="7973" y="433"/>
                  </a:lnTo>
                  <a:lnTo>
                    <a:pt x="7252" y="241"/>
                  </a:lnTo>
                  <a:lnTo>
                    <a:pt x="6532" y="48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5418;p76">
            <a:extLst>
              <a:ext uri="{FF2B5EF4-FFF2-40B4-BE49-F238E27FC236}">
                <a16:creationId xmlns:a16="http://schemas.microsoft.com/office/drawing/2014/main" id="{AFC5F5AE-C3AE-01B2-7846-80EAE0A6E63F}"/>
              </a:ext>
            </a:extLst>
          </p:cNvPr>
          <p:cNvGrpSpPr/>
          <p:nvPr/>
        </p:nvGrpSpPr>
        <p:grpSpPr>
          <a:xfrm rot="1781589">
            <a:off x="889035" y="86110"/>
            <a:ext cx="1862127" cy="2422580"/>
            <a:chOff x="2271975" y="3774750"/>
            <a:chExt cx="940125" cy="1212675"/>
          </a:xfrm>
        </p:grpSpPr>
        <p:sp>
          <p:nvSpPr>
            <p:cNvPr id="241" name="Google Shape;5419;p76">
              <a:extLst>
                <a:ext uri="{FF2B5EF4-FFF2-40B4-BE49-F238E27FC236}">
                  <a16:creationId xmlns:a16="http://schemas.microsoft.com/office/drawing/2014/main" id="{FEF4394D-D89F-C579-1126-92ABDE9BB6A1}"/>
                </a:ext>
              </a:extLst>
            </p:cNvPr>
            <p:cNvSpPr/>
            <p:nvPr/>
          </p:nvSpPr>
          <p:spPr>
            <a:xfrm>
              <a:off x="2414850" y="3829975"/>
              <a:ext cx="797250" cy="842875"/>
            </a:xfrm>
            <a:custGeom>
              <a:avLst/>
              <a:gdLst/>
              <a:ahLst/>
              <a:cxnLst/>
              <a:rect l="l" t="t" r="r" b="b"/>
              <a:pathLst>
                <a:path w="31890" h="33715" extrusionOk="0">
                  <a:moveTo>
                    <a:pt x="24157" y="1"/>
                  </a:moveTo>
                  <a:lnTo>
                    <a:pt x="23485" y="2690"/>
                  </a:lnTo>
                  <a:lnTo>
                    <a:pt x="22813" y="5620"/>
                  </a:lnTo>
                  <a:lnTo>
                    <a:pt x="22044" y="9174"/>
                  </a:lnTo>
                  <a:lnTo>
                    <a:pt x="21276" y="13016"/>
                  </a:lnTo>
                  <a:lnTo>
                    <a:pt x="20604" y="16858"/>
                  </a:lnTo>
                  <a:lnTo>
                    <a:pt x="20315" y="18683"/>
                  </a:lnTo>
                  <a:lnTo>
                    <a:pt x="20123" y="20412"/>
                  </a:lnTo>
                  <a:lnTo>
                    <a:pt x="19979" y="21948"/>
                  </a:lnTo>
                  <a:lnTo>
                    <a:pt x="19883" y="23293"/>
                  </a:lnTo>
                  <a:lnTo>
                    <a:pt x="13640" y="17290"/>
                  </a:lnTo>
                  <a:lnTo>
                    <a:pt x="11383" y="18299"/>
                  </a:lnTo>
                  <a:lnTo>
                    <a:pt x="9125" y="19451"/>
                  </a:lnTo>
                  <a:lnTo>
                    <a:pt x="7829" y="20123"/>
                  </a:lnTo>
                  <a:lnTo>
                    <a:pt x="6532" y="20844"/>
                  </a:lnTo>
                  <a:lnTo>
                    <a:pt x="5235" y="21564"/>
                  </a:lnTo>
                  <a:lnTo>
                    <a:pt x="3987" y="22333"/>
                  </a:lnTo>
                  <a:lnTo>
                    <a:pt x="2834" y="23101"/>
                  </a:lnTo>
                  <a:lnTo>
                    <a:pt x="1826" y="23869"/>
                  </a:lnTo>
                  <a:lnTo>
                    <a:pt x="1393" y="24254"/>
                  </a:lnTo>
                  <a:lnTo>
                    <a:pt x="1009" y="24638"/>
                  </a:lnTo>
                  <a:lnTo>
                    <a:pt x="673" y="24974"/>
                  </a:lnTo>
                  <a:lnTo>
                    <a:pt x="385" y="25358"/>
                  </a:lnTo>
                  <a:lnTo>
                    <a:pt x="193" y="25694"/>
                  </a:lnTo>
                  <a:lnTo>
                    <a:pt x="49" y="25983"/>
                  </a:lnTo>
                  <a:lnTo>
                    <a:pt x="1" y="26319"/>
                  </a:lnTo>
                  <a:lnTo>
                    <a:pt x="49" y="26607"/>
                  </a:lnTo>
                  <a:lnTo>
                    <a:pt x="145" y="26847"/>
                  </a:lnTo>
                  <a:lnTo>
                    <a:pt x="241" y="27135"/>
                  </a:lnTo>
                  <a:lnTo>
                    <a:pt x="625" y="27759"/>
                  </a:lnTo>
                  <a:lnTo>
                    <a:pt x="1105" y="28336"/>
                  </a:lnTo>
                  <a:lnTo>
                    <a:pt x="1730" y="28912"/>
                  </a:lnTo>
                  <a:lnTo>
                    <a:pt x="2498" y="29536"/>
                  </a:lnTo>
                  <a:lnTo>
                    <a:pt x="3314" y="30113"/>
                  </a:lnTo>
                  <a:lnTo>
                    <a:pt x="4275" y="30689"/>
                  </a:lnTo>
                  <a:lnTo>
                    <a:pt x="5283" y="31217"/>
                  </a:lnTo>
                  <a:lnTo>
                    <a:pt x="6388" y="31746"/>
                  </a:lnTo>
                  <a:lnTo>
                    <a:pt x="7541" y="32178"/>
                  </a:lnTo>
                  <a:lnTo>
                    <a:pt x="8741" y="32610"/>
                  </a:lnTo>
                  <a:lnTo>
                    <a:pt x="9990" y="32946"/>
                  </a:lnTo>
                  <a:lnTo>
                    <a:pt x="11239" y="33282"/>
                  </a:lnTo>
                  <a:lnTo>
                    <a:pt x="12535" y="33474"/>
                  </a:lnTo>
                  <a:lnTo>
                    <a:pt x="13832" y="33619"/>
                  </a:lnTo>
                  <a:lnTo>
                    <a:pt x="15129" y="33715"/>
                  </a:lnTo>
                  <a:lnTo>
                    <a:pt x="15993" y="33667"/>
                  </a:lnTo>
                  <a:lnTo>
                    <a:pt x="16858" y="33571"/>
                  </a:lnTo>
                  <a:lnTo>
                    <a:pt x="17626" y="33378"/>
                  </a:lnTo>
                  <a:lnTo>
                    <a:pt x="18346" y="33138"/>
                  </a:lnTo>
                  <a:lnTo>
                    <a:pt x="18971" y="32850"/>
                  </a:lnTo>
                  <a:lnTo>
                    <a:pt x="19595" y="32514"/>
                  </a:lnTo>
                  <a:lnTo>
                    <a:pt x="20123" y="32130"/>
                  </a:lnTo>
                  <a:lnTo>
                    <a:pt x="20652" y="31698"/>
                  </a:lnTo>
                  <a:lnTo>
                    <a:pt x="21084" y="31265"/>
                  </a:lnTo>
                  <a:lnTo>
                    <a:pt x="21516" y="30785"/>
                  </a:lnTo>
                  <a:lnTo>
                    <a:pt x="21852" y="30353"/>
                  </a:lnTo>
                  <a:lnTo>
                    <a:pt x="22188" y="29873"/>
                  </a:lnTo>
                  <a:lnTo>
                    <a:pt x="22717" y="28960"/>
                  </a:lnTo>
                  <a:lnTo>
                    <a:pt x="23101" y="28144"/>
                  </a:lnTo>
                  <a:lnTo>
                    <a:pt x="23869" y="28624"/>
                  </a:lnTo>
                  <a:lnTo>
                    <a:pt x="24542" y="29008"/>
                  </a:lnTo>
                  <a:lnTo>
                    <a:pt x="25118" y="29200"/>
                  </a:lnTo>
                  <a:lnTo>
                    <a:pt x="25406" y="29248"/>
                  </a:lnTo>
                  <a:lnTo>
                    <a:pt x="25646" y="29296"/>
                  </a:lnTo>
                  <a:lnTo>
                    <a:pt x="25886" y="29296"/>
                  </a:lnTo>
                  <a:lnTo>
                    <a:pt x="26126" y="29248"/>
                  </a:lnTo>
                  <a:lnTo>
                    <a:pt x="26367" y="29200"/>
                  </a:lnTo>
                  <a:lnTo>
                    <a:pt x="26559" y="29104"/>
                  </a:lnTo>
                  <a:lnTo>
                    <a:pt x="26943" y="28864"/>
                  </a:lnTo>
                  <a:lnTo>
                    <a:pt x="27327" y="28480"/>
                  </a:lnTo>
                  <a:lnTo>
                    <a:pt x="27471" y="28240"/>
                  </a:lnTo>
                  <a:lnTo>
                    <a:pt x="27615" y="28000"/>
                  </a:lnTo>
                  <a:lnTo>
                    <a:pt x="27711" y="27807"/>
                  </a:lnTo>
                  <a:lnTo>
                    <a:pt x="27759" y="27567"/>
                  </a:lnTo>
                  <a:lnTo>
                    <a:pt x="27807" y="27327"/>
                  </a:lnTo>
                  <a:lnTo>
                    <a:pt x="27807" y="27135"/>
                  </a:lnTo>
                  <a:lnTo>
                    <a:pt x="27711" y="26703"/>
                  </a:lnTo>
                  <a:lnTo>
                    <a:pt x="27567" y="26271"/>
                  </a:lnTo>
                  <a:lnTo>
                    <a:pt x="27327" y="25886"/>
                  </a:lnTo>
                  <a:lnTo>
                    <a:pt x="27039" y="25550"/>
                  </a:lnTo>
                  <a:lnTo>
                    <a:pt x="26703" y="25214"/>
                  </a:lnTo>
                  <a:lnTo>
                    <a:pt x="26030" y="24590"/>
                  </a:lnTo>
                  <a:lnTo>
                    <a:pt x="25454" y="24110"/>
                  </a:lnTo>
                  <a:lnTo>
                    <a:pt x="25214" y="23917"/>
                  </a:lnTo>
                  <a:lnTo>
                    <a:pt x="25118" y="23725"/>
                  </a:lnTo>
                  <a:lnTo>
                    <a:pt x="25070" y="23581"/>
                  </a:lnTo>
                  <a:lnTo>
                    <a:pt x="25118" y="23533"/>
                  </a:lnTo>
                  <a:lnTo>
                    <a:pt x="25166" y="23485"/>
                  </a:lnTo>
                  <a:lnTo>
                    <a:pt x="25646" y="23293"/>
                  </a:lnTo>
                  <a:lnTo>
                    <a:pt x="26367" y="23053"/>
                  </a:lnTo>
                  <a:lnTo>
                    <a:pt x="27279" y="22717"/>
                  </a:lnTo>
                  <a:lnTo>
                    <a:pt x="27711" y="22477"/>
                  </a:lnTo>
                  <a:lnTo>
                    <a:pt x="28192" y="22237"/>
                  </a:lnTo>
                  <a:lnTo>
                    <a:pt x="28672" y="21900"/>
                  </a:lnTo>
                  <a:lnTo>
                    <a:pt x="29152" y="21564"/>
                  </a:lnTo>
                  <a:lnTo>
                    <a:pt x="29584" y="21132"/>
                  </a:lnTo>
                  <a:lnTo>
                    <a:pt x="30016" y="20652"/>
                  </a:lnTo>
                  <a:lnTo>
                    <a:pt x="30401" y="20123"/>
                  </a:lnTo>
                  <a:lnTo>
                    <a:pt x="30785" y="19499"/>
                  </a:lnTo>
                  <a:lnTo>
                    <a:pt x="31073" y="18779"/>
                  </a:lnTo>
                  <a:lnTo>
                    <a:pt x="31313" y="18010"/>
                  </a:lnTo>
                  <a:lnTo>
                    <a:pt x="31361" y="17530"/>
                  </a:lnTo>
                  <a:lnTo>
                    <a:pt x="31409" y="17002"/>
                  </a:lnTo>
                  <a:lnTo>
                    <a:pt x="31361" y="16522"/>
                  </a:lnTo>
                  <a:lnTo>
                    <a:pt x="31313" y="15993"/>
                  </a:lnTo>
                  <a:lnTo>
                    <a:pt x="31217" y="15465"/>
                  </a:lnTo>
                  <a:lnTo>
                    <a:pt x="31073" y="14985"/>
                  </a:lnTo>
                  <a:lnTo>
                    <a:pt x="30785" y="14024"/>
                  </a:lnTo>
                  <a:lnTo>
                    <a:pt x="30449" y="13160"/>
                  </a:lnTo>
                  <a:lnTo>
                    <a:pt x="30161" y="12487"/>
                  </a:lnTo>
                  <a:lnTo>
                    <a:pt x="29824" y="11863"/>
                  </a:lnTo>
                  <a:lnTo>
                    <a:pt x="30161" y="11527"/>
                  </a:lnTo>
                  <a:lnTo>
                    <a:pt x="30497" y="11095"/>
                  </a:lnTo>
                  <a:lnTo>
                    <a:pt x="30881" y="10566"/>
                  </a:lnTo>
                  <a:lnTo>
                    <a:pt x="31265" y="9846"/>
                  </a:lnTo>
                  <a:lnTo>
                    <a:pt x="31457" y="9462"/>
                  </a:lnTo>
                  <a:lnTo>
                    <a:pt x="31601" y="9078"/>
                  </a:lnTo>
                  <a:lnTo>
                    <a:pt x="31745" y="8645"/>
                  </a:lnTo>
                  <a:lnTo>
                    <a:pt x="31841" y="8165"/>
                  </a:lnTo>
                  <a:lnTo>
                    <a:pt x="31889" y="7685"/>
                  </a:lnTo>
                  <a:lnTo>
                    <a:pt x="31889" y="7205"/>
                  </a:lnTo>
                  <a:lnTo>
                    <a:pt x="31841" y="6917"/>
                  </a:lnTo>
                  <a:lnTo>
                    <a:pt x="31793" y="6676"/>
                  </a:lnTo>
                  <a:lnTo>
                    <a:pt x="31697" y="6388"/>
                  </a:lnTo>
                  <a:lnTo>
                    <a:pt x="31505" y="6100"/>
                  </a:lnTo>
                  <a:lnTo>
                    <a:pt x="31121" y="5524"/>
                  </a:lnTo>
                  <a:lnTo>
                    <a:pt x="30641" y="4948"/>
                  </a:lnTo>
                  <a:lnTo>
                    <a:pt x="30016" y="4323"/>
                  </a:lnTo>
                  <a:lnTo>
                    <a:pt x="29392" y="3747"/>
                  </a:lnTo>
                  <a:lnTo>
                    <a:pt x="28672" y="3171"/>
                  </a:lnTo>
                  <a:lnTo>
                    <a:pt x="27951" y="2594"/>
                  </a:lnTo>
                  <a:lnTo>
                    <a:pt x="26511" y="1586"/>
                  </a:lnTo>
                  <a:lnTo>
                    <a:pt x="25262" y="769"/>
                  </a:lnTo>
                  <a:lnTo>
                    <a:pt x="24446" y="241"/>
                  </a:lnTo>
                  <a:lnTo>
                    <a:pt x="24205" y="49"/>
                  </a:lnTo>
                  <a:lnTo>
                    <a:pt x="2415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420;p76">
              <a:extLst>
                <a:ext uri="{FF2B5EF4-FFF2-40B4-BE49-F238E27FC236}">
                  <a16:creationId xmlns:a16="http://schemas.microsoft.com/office/drawing/2014/main" id="{9C936A4A-ACF9-CB92-7614-65085B2561AC}"/>
                </a:ext>
              </a:extLst>
            </p:cNvPr>
            <p:cNvSpPr/>
            <p:nvPr/>
          </p:nvSpPr>
          <p:spPr>
            <a:xfrm>
              <a:off x="2414850" y="3829975"/>
              <a:ext cx="797250" cy="842875"/>
            </a:xfrm>
            <a:custGeom>
              <a:avLst/>
              <a:gdLst/>
              <a:ahLst/>
              <a:cxnLst/>
              <a:rect l="l" t="t" r="r" b="b"/>
              <a:pathLst>
                <a:path w="31890" h="33715" fill="none" extrusionOk="0">
                  <a:moveTo>
                    <a:pt x="29824" y="11863"/>
                  </a:moveTo>
                  <a:lnTo>
                    <a:pt x="29824" y="11863"/>
                  </a:lnTo>
                  <a:lnTo>
                    <a:pt x="30161" y="11527"/>
                  </a:lnTo>
                  <a:lnTo>
                    <a:pt x="30497" y="11095"/>
                  </a:lnTo>
                  <a:lnTo>
                    <a:pt x="30881" y="10566"/>
                  </a:lnTo>
                  <a:lnTo>
                    <a:pt x="31265" y="9846"/>
                  </a:lnTo>
                  <a:lnTo>
                    <a:pt x="31457" y="9462"/>
                  </a:lnTo>
                  <a:lnTo>
                    <a:pt x="31601" y="9078"/>
                  </a:lnTo>
                  <a:lnTo>
                    <a:pt x="31745" y="8645"/>
                  </a:lnTo>
                  <a:lnTo>
                    <a:pt x="31841" y="8165"/>
                  </a:lnTo>
                  <a:lnTo>
                    <a:pt x="31889" y="7685"/>
                  </a:lnTo>
                  <a:lnTo>
                    <a:pt x="31889" y="7205"/>
                  </a:lnTo>
                  <a:lnTo>
                    <a:pt x="31889" y="7205"/>
                  </a:lnTo>
                  <a:lnTo>
                    <a:pt x="31841" y="6917"/>
                  </a:lnTo>
                  <a:lnTo>
                    <a:pt x="31793" y="6676"/>
                  </a:lnTo>
                  <a:lnTo>
                    <a:pt x="31697" y="6388"/>
                  </a:lnTo>
                  <a:lnTo>
                    <a:pt x="31505" y="6100"/>
                  </a:lnTo>
                  <a:lnTo>
                    <a:pt x="31121" y="5524"/>
                  </a:lnTo>
                  <a:lnTo>
                    <a:pt x="30641" y="4948"/>
                  </a:lnTo>
                  <a:lnTo>
                    <a:pt x="30016" y="4323"/>
                  </a:lnTo>
                  <a:lnTo>
                    <a:pt x="29392" y="3747"/>
                  </a:lnTo>
                  <a:lnTo>
                    <a:pt x="28672" y="3171"/>
                  </a:lnTo>
                  <a:lnTo>
                    <a:pt x="27951" y="2594"/>
                  </a:lnTo>
                  <a:lnTo>
                    <a:pt x="26511" y="1586"/>
                  </a:lnTo>
                  <a:lnTo>
                    <a:pt x="25262" y="769"/>
                  </a:lnTo>
                  <a:lnTo>
                    <a:pt x="24446" y="241"/>
                  </a:lnTo>
                  <a:lnTo>
                    <a:pt x="24205" y="49"/>
                  </a:lnTo>
                  <a:lnTo>
                    <a:pt x="24157" y="1"/>
                  </a:lnTo>
                  <a:lnTo>
                    <a:pt x="24157" y="1"/>
                  </a:lnTo>
                  <a:lnTo>
                    <a:pt x="23485" y="2690"/>
                  </a:lnTo>
                  <a:lnTo>
                    <a:pt x="22813" y="5620"/>
                  </a:lnTo>
                  <a:lnTo>
                    <a:pt x="22044" y="9174"/>
                  </a:lnTo>
                  <a:lnTo>
                    <a:pt x="21276" y="13016"/>
                  </a:lnTo>
                  <a:lnTo>
                    <a:pt x="20604" y="16858"/>
                  </a:lnTo>
                  <a:lnTo>
                    <a:pt x="20315" y="18683"/>
                  </a:lnTo>
                  <a:lnTo>
                    <a:pt x="20123" y="20412"/>
                  </a:lnTo>
                  <a:lnTo>
                    <a:pt x="19979" y="21948"/>
                  </a:lnTo>
                  <a:lnTo>
                    <a:pt x="19883" y="23293"/>
                  </a:lnTo>
                  <a:lnTo>
                    <a:pt x="13640" y="17290"/>
                  </a:lnTo>
                  <a:lnTo>
                    <a:pt x="13640" y="17290"/>
                  </a:lnTo>
                  <a:lnTo>
                    <a:pt x="11383" y="18299"/>
                  </a:lnTo>
                  <a:lnTo>
                    <a:pt x="9125" y="19451"/>
                  </a:lnTo>
                  <a:lnTo>
                    <a:pt x="7829" y="20123"/>
                  </a:lnTo>
                  <a:lnTo>
                    <a:pt x="6532" y="20844"/>
                  </a:lnTo>
                  <a:lnTo>
                    <a:pt x="5235" y="21564"/>
                  </a:lnTo>
                  <a:lnTo>
                    <a:pt x="3987" y="22333"/>
                  </a:lnTo>
                  <a:lnTo>
                    <a:pt x="2834" y="23101"/>
                  </a:lnTo>
                  <a:lnTo>
                    <a:pt x="1826" y="23869"/>
                  </a:lnTo>
                  <a:lnTo>
                    <a:pt x="1393" y="24254"/>
                  </a:lnTo>
                  <a:lnTo>
                    <a:pt x="1009" y="24638"/>
                  </a:lnTo>
                  <a:lnTo>
                    <a:pt x="673" y="24974"/>
                  </a:lnTo>
                  <a:lnTo>
                    <a:pt x="385" y="25358"/>
                  </a:lnTo>
                  <a:lnTo>
                    <a:pt x="193" y="25694"/>
                  </a:lnTo>
                  <a:lnTo>
                    <a:pt x="49" y="25983"/>
                  </a:lnTo>
                  <a:lnTo>
                    <a:pt x="1" y="26319"/>
                  </a:lnTo>
                  <a:lnTo>
                    <a:pt x="49" y="26607"/>
                  </a:lnTo>
                  <a:lnTo>
                    <a:pt x="49" y="26607"/>
                  </a:lnTo>
                  <a:lnTo>
                    <a:pt x="145" y="26847"/>
                  </a:lnTo>
                  <a:lnTo>
                    <a:pt x="241" y="27135"/>
                  </a:lnTo>
                  <a:lnTo>
                    <a:pt x="625" y="27759"/>
                  </a:lnTo>
                  <a:lnTo>
                    <a:pt x="1105" y="28336"/>
                  </a:lnTo>
                  <a:lnTo>
                    <a:pt x="1730" y="28912"/>
                  </a:lnTo>
                  <a:lnTo>
                    <a:pt x="2498" y="29536"/>
                  </a:lnTo>
                  <a:lnTo>
                    <a:pt x="3314" y="30113"/>
                  </a:lnTo>
                  <a:lnTo>
                    <a:pt x="4275" y="30689"/>
                  </a:lnTo>
                  <a:lnTo>
                    <a:pt x="5283" y="31217"/>
                  </a:lnTo>
                  <a:lnTo>
                    <a:pt x="6388" y="31746"/>
                  </a:lnTo>
                  <a:lnTo>
                    <a:pt x="7541" y="32178"/>
                  </a:lnTo>
                  <a:lnTo>
                    <a:pt x="8741" y="32610"/>
                  </a:lnTo>
                  <a:lnTo>
                    <a:pt x="9990" y="32946"/>
                  </a:lnTo>
                  <a:lnTo>
                    <a:pt x="11239" y="33282"/>
                  </a:lnTo>
                  <a:lnTo>
                    <a:pt x="12535" y="33474"/>
                  </a:lnTo>
                  <a:lnTo>
                    <a:pt x="13832" y="33619"/>
                  </a:lnTo>
                  <a:lnTo>
                    <a:pt x="15129" y="33715"/>
                  </a:lnTo>
                  <a:lnTo>
                    <a:pt x="15129" y="33715"/>
                  </a:lnTo>
                  <a:lnTo>
                    <a:pt x="15993" y="33667"/>
                  </a:lnTo>
                  <a:lnTo>
                    <a:pt x="16858" y="33571"/>
                  </a:lnTo>
                  <a:lnTo>
                    <a:pt x="17626" y="33378"/>
                  </a:lnTo>
                  <a:lnTo>
                    <a:pt x="18346" y="33138"/>
                  </a:lnTo>
                  <a:lnTo>
                    <a:pt x="18971" y="32850"/>
                  </a:lnTo>
                  <a:lnTo>
                    <a:pt x="19595" y="32514"/>
                  </a:lnTo>
                  <a:lnTo>
                    <a:pt x="20123" y="32130"/>
                  </a:lnTo>
                  <a:lnTo>
                    <a:pt x="20652" y="31698"/>
                  </a:lnTo>
                  <a:lnTo>
                    <a:pt x="21084" y="31265"/>
                  </a:lnTo>
                  <a:lnTo>
                    <a:pt x="21516" y="30785"/>
                  </a:lnTo>
                  <a:lnTo>
                    <a:pt x="21852" y="30353"/>
                  </a:lnTo>
                  <a:lnTo>
                    <a:pt x="22188" y="29873"/>
                  </a:lnTo>
                  <a:lnTo>
                    <a:pt x="22717" y="28960"/>
                  </a:lnTo>
                  <a:lnTo>
                    <a:pt x="23101" y="28144"/>
                  </a:lnTo>
                  <a:lnTo>
                    <a:pt x="23101" y="28144"/>
                  </a:lnTo>
                  <a:lnTo>
                    <a:pt x="23869" y="28624"/>
                  </a:lnTo>
                  <a:lnTo>
                    <a:pt x="24542" y="29008"/>
                  </a:lnTo>
                  <a:lnTo>
                    <a:pt x="25118" y="29200"/>
                  </a:lnTo>
                  <a:lnTo>
                    <a:pt x="25406" y="29248"/>
                  </a:lnTo>
                  <a:lnTo>
                    <a:pt x="25646" y="29296"/>
                  </a:lnTo>
                  <a:lnTo>
                    <a:pt x="25886" y="29296"/>
                  </a:lnTo>
                  <a:lnTo>
                    <a:pt x="26126" y="29248"/>
                  </a:lnTo>
                  <a:lnTo>
                    <a:pt x="26367" y="29200"/>
                  </a:lnTo>
                  <a:lnTo>
                    <a:pt x="26559" y="29104"/>
                  </a:lnTo>
                  <a:lnTo>
                    <a:pt x="26943" y="28864"/>
                  </a:lnTo>
                  <a:lnTo>
                    <a:pt x="27327" y="28480"/>
                  </a:lnTo>
                  <a:lnTo>
                    <a:pt x="27327" y="28480"/>
                  </a:lnTo>
                  <a:lnTo>
                    <a:pt x="27471" y="28240"/>
                  </a:lnTo>
                  <a:lnTo>
                    <a:pt x="27615" y="28000"/>
                  </a:lnTo>
                  <a:lnTo>
                    <a:pt x="27711" y="27807"/>
                  </a:lnTo>
                  <a:lnTo>
                    <a:pt x="27759" y="27567"/>
                  </a:lnTo>
                  <a:lnTo>
                    <a:pt x="27807" y="27327"/>
                  </a:lnTo>
                  <a:lnTo>
                    <a:pt x="27807" y="27135"/>
                  </a:lnTo>
                  <a:lnTo>
                    <a:pt x="27711" y="26703"/>
                  </a:lnTo>
                  <a:lnTo>
                    <a:pt x="27567" y="26271"/>
                  </a:lnTo>
                  <a:lnTo>
                    <a:pt x="27327" y="25886"/>
                  </a:lnTo>
                  <a:lnTo>
                    <a:pt x="27039" y="25550"/>
                  </a:lnTo>
                  <a:lnTo>
                    <a:pt x="26703" y="25214"/>
                  </a:lnTo>
                  <a:lnTo>
                    <a:pt x="26030" y="24590"/>
                  </a:lnTo>
                  <a:lnTo>
                    <a:pt x="25454" y="24110"/>
                  </a:lnTo>
                  <a:lnTo>
                    <a:pt x="25214" y="23917"/>
                  </a:lnTo>
                  <a:lnTo>
                    <a:pt x="25118" y="23725"/>
                  </a:lnTo>
                  <a:lnTo>
                    <a:pt x="25070" y="23581"/>
                  </a:lnTo>
                  <a:lnTo>
                    <a:pt x="25118" y="23533"/>
                  </a:lnTo>
                  <a:lnTo>
                    <a:pt x="25166" y="23485"/>
                  </a:lnTo>
                  <a:lnTo>
                    <a:pt x="25166" y="23485"/>
                  </a:lnTo>
                  <a:lnTo>
                    <a:pt x="25646" y="23293"/>
                  </a:lnTo>
                  <a:lnTo>
                    <a:pt x="26367" y="23053"/>
                  </a:lnTo>
                  <a:lnTo>
                    <a:pt x="27279" y="22717"/>
                  </a:lnTo>
                  <a:lnTo>
                    <a:pt x="27711" y="22477"/>
                  </a:lnTo>
                  <a:lnTo>
                    <a:pt x="28192" y="22237"/>
                  </a:lnTo>
                  <a:lnTo>
                    <a:pt x="28672" y="21900"/>
                  </a:lnTo>
                  <a:lnTo>
                    <a:pt x="29152" y="21564"/>
                  </a:lnTo>
                  <a:lnTo>
                    <a:pt x="29584" y="21132"/>
                  </a:lnTo>
                  <a:lnTo>
                    <a:pt x="30016" y="20652"/>
                  </a:lnTo>
                  <a:lnTo>
                    <a:pt x="30401" y="20123"/>
                  </a:lnTo>
                  <a:lnTo>
                    <a:pt x="30785" y="19499"/>
                  </a:lnTo>
                  <a:lnTo>
                    <a:pt x="31073" y="18779"/>
                  </a:lnTo>
                  <a:lnTo>
                    <a:pt x="31313" y="18010"/>
                  </a:lnTo>
                  <a:lnTo>
                    <a:pt x="31313" y="18010"/>
                  </a:lnTo>
                  <a:lnTo>
                    <a:pt x="31361" y="17530"/>
                  </a:lnTo>
                  <a:lnTo>
                    <a:pt x="31409" y="17002"/>
                  </a:lnTo>
                  <a:lnTo>
                    <a:pt x="31361" y="16522"/>
                  </a:lnTo>
                  <a:lnTo>
                    <a:pt x="31313" y="15993"/>
                  </a:lnTo>
                  <a:lnTo>
                    <a:pt x="31217" y="15465"/>
                  </a:lnTo>
                  <a:lnTo>
                    <a:pt x="31073" y="14985"/>
                  </a:lnTo>
                  <a:lnTo>
                    <a:pt x="30785" y="14024"/>
                  </a:lnTo>
                  <a:lnTo>
                    <a:pt x="30449" y="13160"/>
                  </a:lnTo>
                  <a:lnTo>
                    <a:pt x="30161" y="12487"/>
                  </a:lnTo>
                  <a:lnTo>
                    <a:pt x="29824" y="118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421;p76">
              <a:extLst>
                <a:ext uri="{FF2B5EF4-FFF2-40B4-BE49-F238E27FC236}">
                  <a16:creationId xmlns:a16="http://schemas.microsoft.com/office/drawing/2014/main" id="{88463F5F-0C80-524E-D5E5-A9ADE4B9E76E}"/>
                </a:ext>
              </a:extLst>
            </p:cNvPr>
            <p:cNvSpPr/>
            <p:nvPr/>
          </p:nvSpPr>
          <p:spPr>
            <a:xfrm>
              <a:off x="2414850" y="3829975"/>
              <a:ext cx="797250" cy="842875"/>
            </a:xfrm>
            <a:custGeom>
              <a:avLst/>
              <a:gdLst/>
              <a:ahLst/>
              <a:cxnLst/>
              <a:rect l="l" t="t" r="r" b="b"/>
              <a:pathLst>
                <a:path w="31890" h="33715" extrusionOk="0">
                  <a:moveTo>
                    <a:pt x="24157" y="1"/>
                  </a:moveTo>
                  <a:lnTo>
                    <a:pt x="23485" y="2690"/>
                  </a:lnTo>
                  <a:lnTo>
                    <a:pt x="22813" y="5620"/>
                  </a:lnTo>
                  <a:lnTo>
                    <a:pt x="22044" y="9174"/>
                  </a:lnTo>
                  <a:lnTo>
                    <a:pt x="21276" y="13016"/>
                  </a:lnTo>
                  <a:lnTo>
                    <a:pt x="20604" y="16858"/>
                  </a:lnTo>
                  <a:lnTo>
                    <a:pt x="20315" y="18683"/>
                  </a:lnTo>
                  <a:lnTo>
                    <a:pt x="20123" y="20412"/>
                  </a:lnTo>
                  <a:lnTo>
                    <a:pt x="19979" y="21948"/>
                  </a:lnTo>
                  <a:lnTo>
                    <a:pt x="19883" y="23293"/>
                  </a:lnTo>
                  <a:lnTo>
                    <a:pt x="13640" y="17290"/>
                  </a:lnTo>
                  <a:lnTo>
                    <a:pt x="11383" y="18299"/>
                  </a:lnTo>
                  <a:lnTo>
                    <a:pt x="9125" y="19451"/>
                  </a:lnTo>
                  <a:lnTo>
                    <a:pt x="7829" y="20123"/>
                  </a:lnTo>
                  <a:lnTo>
                    <a:pt x="6532" y="20844"/>
                  </a:lnTo>
                  <a:lnTo>
                    <a:pt x="5235" y="21564"/>
                  </a:lnTo>
                  <a:lnTo>
                    <a:pt x="3987" y="22333"/>
                  </a:lnTo>
                  <a:lnTo>
                    <a:pt x="2834" y="23101"/>
                  </a:lnTo>
                  <a:lnTo>
                    <a:pt x="1826" y="23869"/>
                  </a:lnTo>
                  <a:lnTo>
                    <a:pt x="1393" y="24254"/>
                  </a:lnTo>
                  <a:lnTo>
                    <a:pt x="1009" y="24638"/>
                  </a:lnTo>
                  <a:lnTo>
                    <a:pt x="673" y="24974"/>
                  </a:lnTo>
                  <a:lnTo>
                    <a:pt x="385" y="25358"/>
                  </a:lnTo>
                  <a:lnTo>
                    <a:pt x="193" y="25694"/>
                  </a:lnTo>
                  <a:lnTo>
                    <a:pt x="49" y="25983"/>
                  </a:lnTo>
                  <a:lnTo>
                    <a:pt x="1" y="26319"/>
                  </a:lnTo>
                  <a:lnTo>
                    <a:pt x="49" y="26607"/>
                  </a:lnTo>
                  <a:lnTo>
                    <a:pt x="145" y="26847"/>
                  </a:lnTo>
                  <a:lnTo>
                    <a:pt x="241" y="27135"/>
                  </a:lnTo>
                  <a:lnTo>
                    <a:pt x="625" y="27759"/>
                  </a:lnTo>
                  <a:lnTo>
                    <a:pt x="1105" y="28336"/>
                  </a:lnTo>
                  <a:lnTo>
                    <a:pt x="1730" y="28912"/>
                  </a:lnTo>
                  <a:lnTo>
                    <a:pt x="2498" y="29536"/>
                  </a:lnTo>
                  <a:lnTo>
                    <a:pt x="3314" y="30113"/>
                  </a:lnTo>
                  <a:lnTo>
                    <a:pt x="4275" y="30689"/>
                  </a:lnTo>
                  <a:lnTo>
                    <a:pt x="5283" y="31217"/>
                  </a:lnTo>
                  <a:lnTo>
                    <a:pt x="6388" y="31746"/>
                  </a:lnTo>
                  <a:lnTo>
                    <a:pt x="7541" y="32178"/>
                  </a:lnTo>
                  <a:lnTo>
                    <a:pt x="8741" y="32610"/>
                  </a:lnTo>
                  <a:lnTo>
                    <a:pt x="9990" y="32946"/>
                  </a:lnTo>
                  <a:lnTo>
                    <a:pt x="11239" y="33282"/>
                  </a:lnTo>
                  <a:lnTo>
                    <a:pt x="12535" y="33474"/>
                  </a:lnTo>
                  <a:lnTo>
                    <a:pt x="13832" y="33619"/>
                  </a:lnTo>
                  <a:lnTo>
                    <a:pt x="15129" y="33715"/>
                  </a:lnTo>
                  <a:lnTo>
                    <a:pt x="15993" y="33667"/>
                  </a:lnTo>
                  <a:lnTo>
                    <a:pt x="16858" y="33571"/>
                  </a:lnTo>
                  <a:lnTo>
                    <a:pt x="17626" y="33378"/>
                  </a:lnTo>
                  <a:lnTo>
                    <a:pt x="18346" y="33138"/>
                  </a:lnTo>
                  <a:lnTo>
                    <a:pt x="18971" y="32850"/>
                  </a:lnTo>
                  <a:lnTo>
                    <a:pt x="19595" y="32514"/>
                  </a:lnTo>
                  <a:lnTo>
                    <a:pt x="20123" y="32130"/>
                  </a:lnTo>
                  <a:lnTo>
                    <a:pt x="20652" y="31698"/>
                  </a:lnTo>
                  <a:lnTo>
                    <a:pt x="21084" y="31265"/>
                  </a:lnTo>
                  <a:lnTo>
                    <a:pt x="21516" y="30785"/>
                  </a:lnTo>
                  <a:lnTo>
                    <a:pt x="21852" y="30353"/>
                  </a:lnTo>
                  <a:lnTo>
                    <a:pt x="22188" y="29873"/>
                  </a:lnTo>
                  <a:lnTo>
                    <a:pt x="22717" y="28960"/>
                  </a:lnTo>
                  <a:lnTo>
                    <a:pt x="23101" y="28144"/>
                  </a:lnTo>
                  <a:lnTo>
                    <a:pt x="23869" y="28624"/>
                  </a:lnTo>
                  <a:lnTo>
                    <a:pt x="24542" y="29008"/>
                  </a:lnTo>
                  <a:lnTo>
                    <a:pt x="25118" y="29200"/>
                  </a:lnTo>
                  <a:lnTo>
                    <a:pt x="25406" y="29248"/>
                  </a:lnTo>
                  <a:lnTo>
                    <a:pt x="25646" y="29296"/>
                  </a:lnTo>
                  <a:lnTo>
                    <a:pt x="25886" y="29296"/>
                  </a:lnTo>
                  <a:lnTo>
                    <a:pt x="26126" y="29248"/>
                  </a:lnTo>
                  <a:lnTo>
                    <a:pt x="26367" y="29200"/>
                  </a:lnTo>
                  <a:lnTo>
                    <a:pt x="26559" y="29104"/>
                  </a:lnTo>
                  <a:lnTo>
                    <a:pt x="26943" y="28864"/>
                  </a:lnTo>
                  <a:lnTo>
                    <a:pt x="27327" y="28480"/>
                  </a:lnTo>
                  <a:lnTo>
                    <a:pt x="27471" y="28240"/>
                  </a:lnTo>
                  <a:lnTo>
                    <a:pt x="27615" y="28000"/>
                  </a:lnTo>
                  <a:lnTo>
                    <a:pt x="27711" y="27807"/>
                  </a:lnTo>
                  <a:lnTo>
                    <a:pt x="27759" y="27567"/>
                  </a:lnTo>
                  <a:lnTo>
                    <a:pt x="27807" y="27327"/>
                  </a:lnTo>
                  <a:lnTo>
                    <a:pt x="27807" y="27135"/>
                  </a:lnTo>
                  <a:lnTo>
                    <a:pt x="27711" y="26703"/>
                  </a:lnTo>
                  <a:lnTo>
                    <a:pt x="27567" y="26271"/>
                  </a:lnTo>
                  <a:lnTo>
                    <a:pt x="27327" y="25886"/>
                  </a:lnTo>
                  <a:lnTo>
                    <a:pt x="27039" y="25550"/>
                  </a:lnTo>
                  <a:lnTo>
                    <a:pt x="26703" y="25214"/>
                  </a:lnTo>
                  <a:lnTo>
                    <a:pt x="26030" y="24590"/>
                  </a:lnTo>
                  <a:lnTo>
                    <a:pt x="25454" y="24110"/>
                  </a:lnTo>
                  <a:lnTo>
                    <a:pt x="25214" y="23917"/>
                  </a:lnTo>
                  <a:lnTo>
                    <a:pt x="25118" y="23725"/>
                  </a:lnTo>
                  <a:lnTo>
                    <a:pt x="25070" y="23581"/>
                  </a:lnTo>
                  <a:lnTo>
                    <a:pt x="25118" y="23533"/>
                  </a:lnTo>
                  <a:lnTo>
                    <a:pt x="25166" y="23485"/>
                  </a:lnTo>
                  <a:lnTo>
                    <a:pt x="25646" y="23293"/>
                  </a:lnTo>
                  <a:lnTo>
                    <a:pt x="26367" y="23053"/>
                  </a:lnTo>
                  <a:lnTo>
                    <a:pt x="27279" y="22717"/>
                  </a:lnTo>
                  <a:lnTo>
                    <a:pt x="27711" y="22477"/>
                  </a:lnTo>
                  <a:lnTo>
                    <a:pt x="28192" y="22237"/>
                  </a:lnTo>
                  <a:lnTo>
                    <a:pt x="28672" y="21900"/>
                  </a:lnTo>
                  <a:lnTo>
                    <a:pt x="29152" y="21564"/>
                  </a:lnTo>
                  <a:lnTo>
                    <a:pt x="29584" y="21132"/>
                  </a:lnTo>
                  <a:lnTo>
                    <a:pt x="30016" y="20652"/>
                  </a:lnTo>
                  <a:lnTo>
                    <a:pt x="30401" y="20123"/>
                  </a:lnTo>
                  <a:lnTo>
                    <a:pt x="30785" y="19499"/>
                  </a:lnTo>
                  <a:lnTo>
                    <a:pt x="31073" y="18779"/>
                  </a:lnTo>
                  <a:lnTo>
                    <a:pt x="31313" y="18010"/>
                  </a:lnTo>
                  <a:lnTo>
                    <a:pt x="31361" y="17530"/>
                  </a:lnTo>
                  <a:lnTo>
                    <a:pt x="31409" y="17002"/>
                  </a:lnTo>
                  <a:lnTo>
                    <a:pt x="31361" y="16522"/>
                  </a:lnTo>
                  <a:lnTo>
                    <a:pt x="31313" y="15993"/>
                  </a:lnTo>
                  <a:lnTo>
                    <a:pt x="31217" y="15465"/>
                  </a:lnTo>
                  <a:lnTo>
                    <a:pt x="31073" y="14985"/>
                  </a:lnTo>
                  <a:lnTo>
                    <a:pt x="30785" y="14024"/>
                  </a:lnTo>
                  <a:lnTo>
                    <a:pt x="30449" y="13160"/>
                  </a:lnTo>
                  <a:lnTo>
                    <a:pt x="30161" y="12487"/>
                  </a:lnTo>
                  <a:lnTo>
                    <a:pt x="29824" y="11863"/>
                  </a:lnTo>
                  <a:lnTo>
                    <a:pt x="30161" y="11527"/>
                  </a:lnTo>
                  <a:lnTo>
                    <a:pt x="30497" y="11095"/>
                  </a:lnTo>
                  <a:lnTo>
                    <a:pt x="30881" y="10566"/>
                  </a:lnTo>
                  <a:lnTo>
                    <a:pt x="31265" y="9846"/>
                  </a:lnTo>
                  <a:lnTo>
                    <a:pt x="31457" y="9462"/>
                  </a:lnTo>
                  <a:lnTo>
                    <a:pt x="31601" y="9078"/>
                  </a:lnTo>
                  <a:lnTo>
                    <a:pt x="31745" y="8645"/>
                  </a:lnTo>
                  <a:lnTo>
                    <a:pt x="31841" y="8165"/>
                  </a:lnTo>
                  <a:lnTo>
                    <a:pt x="31889" y="7685"/>
                  </a:lnTo>
                  <a:lnTo>
                    <a:pt x="31889" y="7205"/>
                  </a:lnTo>
                  <a:lnTo>
                    <a:pt x="31841" y="6917"/>
                  </a:lnTo>
                  <a:lnTo>
                    <a:pt x="31793" y="6676"/>
                  </a:lnTo>
                  <a:lnTo>
                    <a:pt x="31697" y="6388"/>
                  </a:lnTo>
                  <a:lnTo>
                    <a:pt x="31505" y="6100"/>
                  </a:lnTo>
                  <a:lnTo>
                    <a:pt x="31121" y="5524"/>
                  </a:lnTo>
                  <a:lnTo>
                    <a:pt x="30641" y="4948"/>
                  </a:lnTo>
                  <a:lnTo>
                    <a:pt x="30016" y="4323"/>
                  </a:lnTo>
                  <a:lnTo>
                    <a:pt x="29392" y="3747"/>
                  </a:lnTo>
                  <a:lnTo>
                    <a:pt x="28672" y="3171"/>
                  </a:lnTo>
                  <a:lnTo>
                    <a:pt x="27951" y="2594"/>
                  </a:lnTo>
                  <a:lnTo>
                    <a:pt x="26511" y="1586"/>
                  </a:lnTo>
                  <a:lnTo>
                    <a:pt x="25262" y="769"/>
                  </a:lnTo>
                  <a:lnTo>
                    <a:pt x="24446" y="241"/>
                  </a:lnTo>
                  <a:lnTo>
                    <a:pt x="24205" y="49"/>
                  </a:lnTo>
                  <a:lnTo>
                    <a:pt x="2415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422;p76">
              <a:extLst>
                <a:ext uri="{FF2B5EF4-FFF2-40B4-BE49-F238E27FC236}">
                  <a16:creationId xmlns:a16="http://schemas.microsoft.com/office/drawing/2014/main" id="{FD26693E-4384-AA2D-EABE-DDF872C0BC30}"/>
                </a:ext>
              </a:extLst>
            </p:cNvPr>
            <p:cNvSpPr/>
            <p:nvPr/>
          </p:nvSpPr>
          <p:spPr>
            <a:xfrm>
              <a:off x="2414850" y="3829975"/>
              <a:ext cx="797250" cy="842875"/>
            </a:xfrm>
            <a:custGeom>
              <a:avLst/>
              <a:gdLst/>
              <a:ahLst/>
              <a:cxnLst/>
              <a:rect l="l" t="t" r="r" b="b"/>
              <a:pathLst>
                <a:path w="31890" h="33715" fill="none" extrusionOk="0">
                  <a:moveTo>
                    <a:pt x="29824" y="11863"/>
                  </a:moveTo>
                  <a:lnTo>
                    <a:pt x="29824" y="11863"/>
                  </a:lnTo>
                  <a:lnTo>
                    <a:pt x="30161" y="11527"/>
                  </a:lnTo>
                  <a:lnTo>
                    <a:pt x="30497" y="11095"/>
                  </a:lnTo>
                  <a:lnTo>
                    <a:pt x="30881" y="10566"/>
                  </a:lnTo>
                  <a:lnTo>
                    <a:pt x="31265" y="9846"/>
                  </a:lnTo>
                  <a:lnTo>
                    <a:pt x="31457" y="9462"/>
                  </a:lnTo>
                  <a:lnTo>
                    <a:pt x="31601" y="9078"/>
                  </a:lnTo>
                  <a:lnTo>
                    <a:pt x="31745" y="8645"/>
                  </a:lnTo>
                  <a:lnTo>
                    <a:pt x="31841" y="8165"/>
                  </a:lnTo>
                  <a:lnTo>
                    <a:pt x="31889" y="7685"/>
                  </a:lnTo>
                  <a:lnTo>
                    <a:pt x="31889" y="7205"/>
                  </a:lnTo>
                  <a:lnTo>
                    <a:pt x="31889" y="7205"/>
                  </a:lnTo>
                  <a:lnTo>
                    <a:pt x="31841" y="6917"/>
                  </a:lnTo>
                  <a:lnTo>
                    <a:pt x="31793" y="6676"/>
                  </a:lnTo>
                  <a:lnTo>
                    <a:pt x="31697" y="6388"/>
                  </a:lnTo>
                  <a:lnTo>
                    <a:pt x="31505" y="6100"/>
                  </a:lnTo>
                  <a:lnTo>
                    <a:pt x="31121" y="5524"/>
                  </a:lnTo>
                  <a:lnTo>
                    <a:pt x="30641" y="4948"/>
                  </a:lnTo>
                  <a:lnTo>
                    <a:pt x="30016" y="4323"/>
                  </a:lnTo>
                  <a:lnTo>
                    <a:pt x="29392" y="3747"/>
                  </a:lnTo>
                  <a:lnTo>
                    <a:pt x="28672" y="3171"/>
                  </a:lnTo>
                  <a:lnTo>
                    <a:pt x="27951" y="2594"/>
                  </a:lnTo>
                  <a:lnTo>
                    <a:pt x="26511" y="1586"/>
                  </a:lnTo>
                  <a:lnTo>
                    <a:pt x="25262" y="769"/>
                  </a:lnTo>
                  <a:lnTo>
                    <a:pt x="24446" y="241"/>
                  </a:lnTo>
                  <a:lnTo>
                    <a:pt x="24205" y="49"/>
                  </a:lnTo>
                  <a:lnTo>
                    <a:pt x="24157" y="1"/>
                  </a:lnTo>
                  <a:lnTo>
                    <a:pt x="24157" y="1"/>
                  </a:lnTo>
                  <a:lnTo>
                    <a:pt x="23485" y="2690"/>
                  </a:lnTo>
                  <a:lnTo>
                    <a:pt x="22813" y="5620"/>
                  </a:lnTo>
                  <a:lnTo>
                    <a:pt x="22044" y="9174"/>
                  </a:lnTo>
                  <a:lnTo>
                    <a:pt x="21276" y="13016"/>
                  </a:lnTo>
                  <a:lnTo>
                    <a:pt x="20604" y="16858"/>
                  </a:lnTo>
                  <a:lnTo>
                    <a:pt x="20315" y="18683"/>
                  </a:lnTo>
                  <a:lnTo>
                    <a:pt x="20123" y="20412"/>
                  </a:lnTo>
                  <a:lnTo>
                    <a:pt x="19979" y="21948"/>
                  </a:lnTo>
                  <a:lnTo>
                    <a:pt x="19883" y="23293"/>
                  </a:lnTo>
                  <a:lnTo>
                    <a:pt x="13640" y="17290"/>
                  </a:lnTo>
                  <a:lnTo>
                    <a:pt x="13640" y="17290"/>
                  </a:lnTo>
                  <a:lnTo>
                    <a:pt x="11383" y="18299"/>
                  </a:lnTo>
                  <a:lnTo>
                    <a:pt x="9125" y="19451"/>
                  </a:lnTo>
                  <a:lnTo>
                    <a:pt x="7829" y="20123"/>
                  </a:lnTo>
                  <a:lnTo>
                    <a:pt x="6532" y="20844"/>
                  </a:lnTo>
                  <a:lnTo>
                    <a:pt x="5235" y="21564"/>
                  </a:lnTo>
                  <a:lnTo>
                    <a:pt x="3987" y="22333"/>
                  </a:lnTo>
                  <a:lnTo>
                    <a:pt x="2834" y="23101"/>
                  </a:lnTo>
                  <a:lnTo>
                    <a:pt x="1826" y="23869"/>
                  </a:lnTo>
                  <a:lnTo>
                    <a:pt x="1393" y="24254"/>
                  </a:lnTo>
                  <a:lnTo>
                    <a:pt x="1009" y="24638"/>
                  </a:lnTo>
                  <a:lnTo>
                    <a:pt x="673" y="24974"/>
                  </a:lnTo>
                  <a:lnTo>
                    <a:pt x="385" y="25358"/>
                  </a:lnTo>
                  <a:lnTo>
                    <a:pt x="193" y="25694"/>
                  </a:lnTo>
                  <a:lnTo>
                    <a:pt x="49" y="25983"/>
                  </a:lnTo>
                  <a:lnTo>
                    <a:pt x="1" y="26319"/>
                  </a:lnTo>
                  <a:lnTo>
                    <a:pt x="49" y="26607"/>
                  </a:lnTo>
                  <a:lnTo>
                    <a:pt x="49" y="26607"/>
                  </a:lnTo>
                  <a:lnTo>
                    <a:pt x="145" y="26847"/>
                  </a:lnTo>
                  <a:lnTo>
                    <a:pt x="241" y="27135"/>
                  </a:lnTo>
                  <a:lnTo>
                    <a:pt x="625" y="27759"/>
                  </a:lnTo>
                  <a:lnTo>
                    <a:pt x="1105" y="28336"/>
                  </a:lnTo>
                  <a:lnTo>
                    <a:pt x="1730" y="28912"/>
                  </a:lnTo>
                  <a:lnTo>
                    <a:pt x="2498" y="29536"/>
                  </a:lnTo>
                  <a:lnTo>
                    <a:pt x="3314" y="30113"/>
                  </a:lnTo>
                  <a:lnTo>
                    <a:pt x="4275" y="30689"/>
                  </a:lnTo>
                  <a:lnTo>
                    <a:pt x="5283" y="31217"/>
                  </a:lnTo>
                  <a:lnTo>
                    <a:pt x="6388" y="31746"/>
                  </a:lnTo>
                  <a:lnTo>
                    <a:pt x="7541" y="32178"/>
                  </a:lnTo>
                  <a:lnTo>
                    <a:pt x="8741" y="32610"/>
                  </a:lnTo>
                  <a:lnTo>
                    <a:pt x="9990" y="32946"/>
                  </a:lnTo>
                  <a:lnTo>
                    <a:pt x="11239" y="33282"/>
                  </a:lnTo>
                  <a:lnTo>
                    <a:pt x="12535" y="33474"/>
                  </a:lnTo>
                  <a:lnTo>
                    <a:pt x="13832" y="33619"/>
                  </a:lnTo>
                  <a:lnTo>
                    <a:pt x="15129" y="33715"/>
                  </a:lnTo>
                  <a:lnTo>
                    <a:pt x="15129" y="33715"/>
                  </a:lnTo>
                  <a:lnTo>
                    <a:pt x="15993" y="33667"/>
                  </a:lnTo>
                  <a:lnTo>
                    <a:pt x="16858" y="33571"/>
                  </a:lnTo>
                  <a:lnTo>
                    <a:pt x="17626" y="33378"/>
                  </a:lnTo>
                  <a:lnTo>
                    <a:pt x="18346" y="33138"/>
                  </a:lnTo>
                  <a:lnTo>
                    <a:pt x="18971" y="32850"/>
                  </a:lnTo>
                  <a:lnTo>
                    <a:pt x="19595" y="32514"/>
                  </a:lnTo>
                  <a:lnTo>
                    <a:pt x="20123" y="32130"/>
                  </a:lnTo>
                  <a:lnTo>
                    <a:pt x="20652" y="31698"/>
                  </a:lnTo>
                  <a:lnTo>
                    <a:pt x="21084" y="31265"/>
                  </a:lnTo>
                  <a:lnTo>
                    <a:pt x="21516" y="30785"/>
                  </a:lnTo>
                  <a:lnTo>
                    <a:pt x="21852" y="30353"/>
                  </a:lnTo>
                  <a:lnTo>
                    <a:pt x="22188" y="29873"/>
                  </a:lnTo>
                  <a:lnTo>
                    <a:pt x="22717" y="28960"/>
                  </a:lnTo>
                  <a:lnTo>
                    <a:pt x="23101" y="28144"/>
                  </a:lnTo>
                  <a:lnTo>
                    <a:pt x="23101" y="28144"/>
                  </a:lnTo>
                  <a:lnTo>
                    <a:pt x="23869" y="28624"/>
                  </a:lnTo>
                  <a:lnTo>
                    <a:pt x="24542" y="29008"/>
                  </a:lnTo>
                  <a:lnTo>
                    <a:pt x="25118" y="29200"/>
                  </a:lnTo>
                  <a:lnTo>
                    <a:pt x="25406" y="29248"/>
                  </a:lnTo>
                  <a:lnTo>
                    <a:pt x="25646" y="29296"/>
                  </a:lnTo>
                  <a:lnTo>
                    <a:pt x="25886" y="29296"/>
                  </a:lnTo>
                  <a:lnTo>
                    <a:pt x="26126" y="29248"/>
                  </a:lnTo>
                  <a:lnTo>
                    <a:pt x="26367" y="29200"/>
                  </a:lnTo>
                  <a:lnTo>
                    <a:pt x="26559" y="29104"/>
                  </a:lnTo>
                  <a:lnTo>
                    <a:pt x="26943" y="28864"/>
                  </a:lnTo>
                  <a:lnTo>
                    <a:pt x="27327" y="28480"/>
                  </a:lnTo>
                  <a:lnTo>
                    <a:pt x="27327" y="28480"/>
                  </a:lnTo>
                  <a:lnTo>
                    <a:pt x="27471" y="28240"/>
                  </a:lnTo>
                  <a:lnTo>
                    <a:pt x="27615" y="28000"/>
                  </a:lnTo>
                  <a:lnTo>
                    <a:pt x="27711" y="27807"/>
                  </a:lnTo>
                  <a:lnTo>
                    <a:pt x="27759" y="27567"/>
                  </a:lnTo>
                  <a:lnTo>
                    <a:pt x="27807" y="27327"/>
                  </a:lnTo>
                  <a:lnTo>
                    <a:pt x="27807" y="27135"/>
                  </a:lnTo>
                  <a:lnTo>
                    <a:pt x="27711" y="26703"/>
                  </a:lnTo>
                  <a:lnTo>
                    <a:pt x="27567" y="26271"/>
                  </a:lnTo>
                  <a:lnTo>
                    <a:pt x="27327" y="25886"/>
                  </a:lnTo>
                  <a:lnTo>
                    <a:pt x="27039" y="25550"/>
                  </a:lnTo>
                  <a:lnTo>
                    <a:pt x="26703" y="25214"/>
                  </a:lnTo>
                  <a:lnTo>
                    <a:pt x="26030" y="24590"/>
                  </a:lnTo>
                  <a:lnTo>
                    <a:pt x="25454" y="24110"/>
                  </a:lnTo>
                  <a:lnTo>
                    <a:pt x="25214" y="23917"/>
                  </a:lnTo>
                  <a:lnTo>
                    <a:pt x="25118" y="23725"/>
                  </a:lnTo>
                  <a:lnTo>
                    <a:pt x="25070" y="23581"/>
                  </a:lnTo>
                  <a:lnTo>
                    <a:pt x="25118" y="23533"/>
                  </a:lnTo>
                  <a:lnTo>
                    <a:pt x="25166" y="23485"/>
                  </a:lnTo>
                  <a:lnTo>
                    <a:pt x="25166" y="23485"/>
                  </a:lnTo>
                  <a:lnTo>
                    <a:pt x="25646" y="23293"/>
                  </a:lnTo>
                  <a:lnTo>
                    <a:pt x="26367" y="23053"/>
                  </a:lnTo>
                  <a:lnTo>
                    <a:pt x="27279" y="22717"/>
                  </a:lnTo>
                  <a:lnTo>
                    <a:pt x="27711" y="22477"/>
                  </a:lnTo>
                  <a:lnTo>
                    <a:pt x="28192" y="22237"/>
                  </a:lnTo>
                  <a:lnTo>
                    <a:pt x="28672" y="21900"/>
                  </a:lnTo>
                  <a:lnTo>
                    <a:pt x="29152" y="21564"/>
                  </a:lnTo>
                  <a:lnTo>
                    <a:pt x="29584" y="21132"/>
                  </a:lnTo>
                  <a:lnTo>
                    <a:pt x="30016" y="20652"/>
                  </a:lnTo>
                  <a:lnTo>
                    <a:pt x="30401" y="20123"/>
                  </a:lnTo>
                  <a:lnTo>
                    <a:pt x="30785" y="19499"/>
                  </a:lnTo>
                  <a:lnTo>
                    <a:pt x="31073" y="18779"/>
                  </a:lnTo>
                  <a:lnTo>
                    <a:pt x="31313" y="18010"/>
                  </a:lnTo>
                  <a:lnTo>
                    <a:pt x="31313" y="18010"/>
                  </a:lnTo>
                  <a:lnTo>
                    <a:pt x="31361" y="17530"/>
                  </a:lnTo>
                  <a:lnTo>
                    <a:pt x="31409" y="17002"/>
                  </a:lnTo>
                  <a:lnTo>
                    <a:pt x="31361" y="16522"/>
                  </a:lnTo>
                  <a:lnTo>
                    <a:pt x="31313" y="15993"/>
                  </a:lnTo>
                  <a:lnTo>
                    <a:pt x="31217" y="15465"/>
                  </a:lnTo>
                  <a:lnTo>
                    <a:pt x="31073" y="14985"/>
                  </a:lnTo>
                  <a:lnTo>
                    <a:pt x="30785" y="14024"/>
                  </a:lnTo>
                  <a:lnTo>
                    <a:pt x="30449" y="13160"/>
                  </a:lnTo>
                  <a:lnTo>
                    <a:pt x="30161" y="12487"/>
                  </a:lnTo>
                  <a:lnTo>
                    <a:pt x="29824" y="118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423;p76">
              <a:extLst>
                <a:ext uri="{FF2B5EF4-FFF2-40B4-BE49-F238E27FC236}">
                  <a16:creationId xmlns:a16="http://schemas.microsoft.com/office/drawing/2014/main" id="{1D2480C7-DB6A-A85F-7D0C-29B43CD80368}"/>
                </a:ext>
              </a:extLst>
            </p:cNvPr>
            <p:cNvSpPr/>
            <p:nvPr/>
          </p:nvSpPr>
          <p:spPr>
            <a:xfrm>
              <a:off x="3159250" y="4217800"/>
              <a:ext cx="31225" cy="82850"/>
            </a:xfrm>
            <a:custGeom>
              <a:avLst/>
              <a:gdLst/>
              <a:ahLst/>
              <a:cxnLst/>
              <a:rect l="l" t="t" r="r" b="b"/>
              <a:pathLst>
                <a:path w="1249" h="3314" extrusionOk="0">
                  <a:moveTo>
                    <a:pt x="481" y="0"/>
                  </a:moveTo>
                  <a:lnTo>
                    <a:pt x="337" y="48"/>
                  </a:lnTo>
                  <a:lnTo>
                    <a:pt x="240" y="144"/>
                  </a:lnTo>
                  <a:lnTo>
                    <a:pt x="144" y="336"/>
                  </a:lnTo>
                  <a:lnTo>
                    <a:pt x="48" y="528"/>
                  </a:lnTo>
                  <a:lnTo>
                    <a:pt x="0" y="1057"/>
                  </a:lnTo>
                  <a:lnTo>
                    <a:pt x="0" y="1633"/>
                  </a:lnTo>
                  <a:lnTo>
                    <a:pt x="48" y="2257"/>
                  </a:lnTo>
                  <a:lnTo>
                    <a:pt x="192" y="2786"/>
                  </a:lnTo>
                  <a:lnTo>
                    <a:pt x="288" y="2978"/>
                  </a:lnTo>
                  <a:lnTo>
                    <a:pt x="385" y="3170"/>
                  </a:lnTo>
                  <a:lnTo>
                    <a:pt x="481" y="3266"/>
                  </a:lnTo>
                  <a:lnTo>
                    <a:pt x="577" y="3314"/>
                  </a:lnTo>
                  <a:lnTo>
                    <a:pt x="625" y="3314"/>
                  </a:lnTo>
                  <a:lnTo>
                    <a:pt x="769" y="3218"/>
                  </a:lnTo>
                  <a:lnTo>
                    <a:pt x="865" y="3122"/>
                  </a:lnTo>
                  <a:lnTo>
                    <a:pt x="961" y="2978"/>
                  </a:lnTo>
                  <a:lnTo>
                    <a:pt x="1057" y="2737"/>
                  </a:lnTo>
                  <a:lnTo>
                    <a:pt x="1201" y="2257"/>
                  </a:lnTo>
                  <a:lnTo>
                    <a:pt x="1249" y="1681"/>
                  </a:lnTo>
                  <a:lnTo>
                    <a:pt x="1201" y="1105"/>
                  </a:lnTo>
                  <a:lnTo>
                    <a:pt x="1105" y="624"/>
                  </a:lnTo>
                  <a:lnTo>
                    <a:pt x="1009" y="384"/>
                  </a:lnTo>
                  <a:lnTo>
                    <a:pt x="865" y="240"/>
                  </a:lnTo>
                  <a:lnTo>
                    <a:pt x="721" y="96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424;p76">
              <a:extLst>
                <a:ext uri="{FF2B5EF4-FFF2-40B4-BE49-F238E27FC236}">
                  <a16:creationId xmlns:a16="http://schemas.microsoft.com/office/drawing/2014/main" id="{7B90B025-5E53-F5AA-407C-50BD15E75A6D}"/>
                </a:ext>
              </a:extLst>
            </p:cNvPr>
            <p:cNvSpPr/>
            <p:nvPr/>
          </p:nvSpPr>
          <p:spPr>
            <a:xfrm>
              <a:off x="3159250" y="4217800"/>
              <a:ext cx="31225" cy="82850"/>
            </a:xfrm>
            <a:custGeom>
              <a:avLst/>
              <a:gdLst/>
              <a:ahLst/>
              <a:cxnLst/>
              <a:rect l="l" t="t" r="r" b="b"/>
              <a:pathLst>
                <a:path w="1249" h="3314" fill="none" extrusionOk="0">
                  <a:moveTo>
                    <a:pt x="481" y="0"/>
                  </a:moveTo>
                  <a:lnTo>
                    <a:pt x="481" y="0"/>
                  </a:lnTo>
                  <a:lnTo>
                    <a:pt x="337" y="48"/>
                  </a:lnTo>
                  <a:lnTo>
                    <a:pt x="240" y="144"/>
                  </a:lnTo>
                  <a:lnTo>
                    <a:pt x="144" y="336"/>
                  </a:lnTo>
                  <a:lnTo>
                    <a:pt x="48" y="528"/>
                  </a:lnTo>
                  <a:lnTo>
                    <a:pt x="0" y="1057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48" y="2257"/>
                  </a:lnTo>
                  <a:lnTo>
                    <a:pt x="192" y="2786"/>
                  </a:lnTo>
                  <a:lnTo>
                    <a:pt x="288" y="2978"/>
                  </a:lnTo>
                  <a:lnTo>
                    <a:pt x="385" y="3170"/>
                  </a:lnTo>
                  <a:lnTo>
                    <a:pt x="481" y="3266"/>
                  </a:lnTo>
                  <a:lnTo>
                    <a:pt x="577" y="3314"/>
                  </a:lnTo>
                  <a:lnTo>
                    <a:pt x="577" y="3314"/>
                  </a:lnTo>
                  <a:lnTo>
                    <a:pt x="625" y="3314"/>
                  </a:lnTo>
                  <a:lnTo>
                    <a:pt x="625" y="3314"/>
                  </a:lnTo>
                  <a:lnTo>
                    <a:pt x="769" y="3218"/>
                  </a:lnTo>
                  <a:lnTo>
                    <a:pt x="865" y="3122"/>
                  </a:lnTo>
                  <a:lnTo>
                    <a:pt x="961" y="2978"/>
                  </a:lnTo>
                  <a:lnTo>
                    <a:pt x="1057" y="2737"/>
                  </a:lnTo>
                  <a:lnTo>
                    <a:pt x="1201" y="2257"/>
                  </a:lnTo>
                  <a:lnTo>
                    <a:pt x="1249" y="1681"/>
                  </a:lnTo>
                  <a:lnTo>
                    <a:pt x="1201" y="1105"/>
                  </a:lnTo>
                  <a:lnTo>
                    <a:pt x="1105" y="624"/>
                  </a:lnTo>
                  <a:lnTo>
                    <a:pt x="1009" y="384"/>
                  </a:lnTo>
                  <a:lnTo>
                    <a:pt x="865" y="240"/>
                  </a:lnTo>
                  <a:lnTo>
                    <a:pt x="721" y="96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425;p76">
              <a:extLst>
                <a:ext uri="{FF2B5EF4-FFF2-40B4-BE49-F238E27FC236}">
                  <a16:creationId xmlns:a16="http://schemas.microsoft.com/office/drawing/2014/main" id="{8C612A96-F09C-E3B1-B66B-18FF9ADF535E}"/>
                </a:ext>
              </a:extLst>
            </p:cNvPr>
            <p:cNvSpPr/>
            <p:nvPr/>
          </p:nvSpPr>
          <p:spPr>
            <a:xfrm>
              <a:off x="2431675" y="4620000"/>
              <a:ext cx="365000" cy="207725"/>
            </a:xfrm>
            <a:custGeom>
              <a:avLst/>
              <a:gdLst/>
              <a:ahLst/>
              <a:cxnLst/>
              <a:rect l="l" t="t" r="r" b="b"/>
              <a:pathLst>
                <a:path w="14600" h="8309" extrusionOk="0">
                  <a:moveTo>
                    <a:pt x="9749" y="0"/>
                  </a:moveTo>
                  <a:lnTo>
                    <a:pt x="8020" y="4803"/>
                  </a:lnTo>
                  <a:lnTo>
                    <a:pt x="5667" y="2882"/>
                  </a:lnTo>
                  <a:lnTo>
                    <a:pt x="4034" y="1489"/>
                  </a:lnTo>
                  <a:lnTo>
                    <a:pt x="3122" y="721"/>
                  </a:lnTo>
                  <a:lnTo>
                    <a:pt x="3026" y="721"/>
                  </a:lnTo>
                  <a:lnTo>
                    <a:pt x="2930" y="769"/>
                  </a:lnTo>
                  <a:lnTo>
                    <a:pt x="2497" y="1105"/>
                  </a:lnTo>
                  <a:lnTo>
                    <a:pt x="2017" y="1585"/>
                  </a:lnTo>
                  <a:lnTo>
                    <a:pt x="1441" y="2210"/>
                  </a:lnTo>
                  <a:lnTo>
                    <a:pt x="913" y="2882"/>
                  </a:lnTo>
                  <a:lnTo>
                    <a:pt x="432" y="3506"/>
                  </a:lnTo>
                  <a:lnTo>
                    <a:pt x="144" y="3987"/>
                  </a:lnTo>
                  <a:lnTo>
                    <a:pt x="48" y="4131"/>
                  </a:lnTo>
                  <a:lnTo>
                    <a:pt x="0" y="4275"/>
                  </a:lnTo>
                  <a:lnTo>
                    <a:pt x="0" y="4323"/>
                  </a:lnTo>
                  <a:lnTo>
                    <a:pt x="96" y="4323"/>
                  </a:lnTo>
                  <a:lnTo>
                    <a:pt x="288" y="4275"/>
                  </a:lnTo>
                  <a:lnTo>
                    <a:pt x="624" y="4131"/>
                  </a:lnTo>
                  <a:lnTo>
                    <a:pt x="961" y="3891"/>
                  </a:lnTo>
                  <a:lnTo>
                    <a:pt x="1633" y="3410"/>
                  </a:lnTo>
                  <a:lnTo>
                    <a:pt x="1921" y="3218"/>
                  </a:lnTo>
                  <a:lnTo>
                    <a:pt x="2737" y="4275"/>
                  </a:lnTo>
                  <a:lnTo>
                    <a:pt x="3506" y="5235"/>
                  </a:lnTo>
                  <a:lnTo>
                    <a:pt x="4274" y="6004"/>
                  </a:lnTo>
                  <a:lnTo>
                    <a:pt x="4995" y="6676"/>
                  </a:lnTo>
                  <a:lnTo>
                    <a:pt x="5715" y="7204"/>
                  </a:lnTo>
                  <a:lnTo>
                    <a:pt x="6387" y="7636"/>
                  </a:lnTo>
                  <a:lnTo>
                    <a:pt x="7060" y="7973"/>
                  </a:lnTo>
                  <a:lnTo>
                    <a:pt x="7636" y="8165"/>
                  </a:lnTo>
                  <a:lnTo>
                    <a:pt x="8260" y="8309"/>
                  </a:lnTo>
                  <a:lnTo>
                    <a:pt x="8789" y="8309"/>
                  </a:lnTo>
                  <a:lnTo>
                    <a:pt x="9317" y="8261"/>
                  </a:lnTo>
                  <a:lnTo>
                    <a:pt x="9845" y="8165"/>
                  </a:lnTo>
                  <a:lnTo>
                    <a:pt x="10325" y="7973"/>
                  </a:lnTo>
                  <a:lnTo>
                    <a:pt x="10758" y="7733"/>
                  </a:lnTo>
                  <a:lnTo>
                    <a:pt x="11190" y="7444"/>
                  </a:lnTo>
                  <a:lnTo>
                    <a:pt x="11622" y="7108"/>
                  </a:lnTo>
                  <a:lnTo>
                    <a:pt x="11958" y="6724"/>
                  </a:lnTo>
                  <a:lnTo>
                    <a:pt x="12343" y="6340"/>
                  </a:lnTo>
                  <a:lnTo>
                    <a:pt x="12631" y="5908"/>
                  </a:lnTo>
                  <a:lnTo>
                    <a:pt x="12967" y="5475"/>
                  </a:lnTo>
                  <a:lnTo>
                    <a:pt x="13447" y="4611"/>
                  </a:lnTo>
                  <a:lnTo>
                    <a:pt x="13879" y="3746"/>
                  </a:lnTo>
                  <a:lnTo>
                    <a:pt x="14216" y="2978"/>
                  </a:lnTo>
                  <a:lnTo>
                    <a:pt x="14456" y="2354"/>
                  </a:lnTo>
                  <a:lnTo>
                    <a:pt x="14600" y="1777"/>
                  </a:lnTo>
                  <a:lnTo>
                    <a:pt x="9749" y="0"/>
                  </a:lnTo>
                  <a:close/>
                </a:path>
              </a:pathLst>
            </a:custGeom>
            <a:solidFill>
              <a:srgbClr val="F0B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426;p76">
              <a:extLst>
                <a:ext uri="{FF2B5EF4-FFF2-40B4-BE49-F238E27FC236}">
                  <a16:creationId xmlns:a16="http://schemas.microsoft.com/office/drawing/2014/main" id="{5B5FFCF6-5923-22DF-B022-DB3805188561}"/>
                </a:ext>
              </a:extLst>
            </p:cNvPr>
            <p:cNvSpPr/>
            <p:nvPr/>
          </p:nvSpPr>
          <p:spPr>
            <a:xfrm>
              <a:off x="2431675" y="4620000"/>
              <a:ext cx="365000" cy="207725"/>
            </a:xfrm>
            <a:custGeom>
              <a:avLst/>
              <a:gdLst/>
              <a:ahLst/>
              <a:cxnLst/>
              <a:rect l="l" t="t" r="r" b="b"/>
              <a:pathLst>
                <a:path w="14600" h="8309" fill="none" extrusionOk="0">
                  <a:moveTo>
                    <a:pt x="14600" y="1777"/>
                  </a:moveTo>
                  <a:lnTo>
                    <a:pt x="14600" y="1777"/>
                  </a:lnTo>
                  <a:lnTo>
                    <a:pt x="14456" y="2354"/>
                  </a:lnTo>
                  <a:lnTo>
                    <a:pt x="14216" y="2978"/>
                  </a:lnTo>
                  <a:lnTo>
                    <a:pt x="13879" y="3746"/>
                  </a:lnTo>
                  <a:lnTo>
                    <a:pt x="13447" y="4611"/>
                  </a:lnTo>
                  <a:lnTo>
                    <a:pt x="12967" y="5475"/>
                  </a:lnTo>
                  <a:lnTo>
                    <a:pt x="12631" y="5908"/>
                  </a:lnTo>
                  <a:lnTo>
                    <a:pt x="12343" y="6340"/>
                  </a:lnTo>
                  <a:lnTo>
                    <a:pt x="11958" y="6724"/>
                  </a:lnTo>
                  <a:lnTo>
                    <a:pt x="11622" y="7108"/>
                  </a:lnTo>
                  <a:lnTo>
                    <a:pt x="11190" y="7444"/>
                  </a:lnTo>
                  <a:lnTo>
                    <a:pt x="10758" y="7733"/>
                  </a:lnTo>
                  <a:lnTo>
                    <a:pt x="10325" y="7973"/>
                  </a:lnTo>
                  <a:lnTo>
                    <a:pt x="9845" y="8165"/>
                  </a:lnTo>
                  <a:lnTo>
                    <a:pt x="9317" y="8261"/>
                  </a:lnTo>
                  <a:lnTo>
                    <a:pt x="8789" y="8309"/>
                  </a:lnTo>
                  <a:lnTo>
                    <a:pt x="8260" y="8309"/>
                  </a:lnTo>
                  <a:lnTo>
                    <a:pt x="7636" y="8165"/>
                  </a:lnTo>
                  <a:lnTo>
                    <a:pt x="7060" y="7973"/>
                  </a:lnTo>
                  <a:lnTo>
                    <a:pt x="6387" y="7636"/>
                  </a:lnTo>
                  <a:lnTo>
                    <a:pt x="5715" y="7204"/>
                  </a:lnTo>
                  <a:lnTo>
                    <a:pt x="4995" y="6676"/>
                  </a:lnTo>
                  <a:lnTo>
                    <a:pt x="4274" y="6004"/>
                  </a:lnTo>
                  <a:lnTo>
                    <a:pt x="3506" y="5235"/>
                  </a:lnTo>
                  <a:lnTo>
                    <a:pt x="2737" y="4275"/>
                  </a:lnTo>
                  <a:lnTo>
                    <a:pt x="1921" y="3218"/>
                  </a:lnTo>
                  <a:lnTo>
                    <a:pt x="1921" y="3218"/>
                  </a:lnTo>
                  <a:lnTo>
                    <a:pt x="1633" y="3410"/>
                  </a:lnTo>
                  <a:lnTo>
                    <a:pt x="961" y="3891"/>
                  </a:lnTo>
                  <a:lnTo>
                    <a:pt x="624" y="4131"/>
                  </a:lnTo>
                  <a:lnTo>
                    <a:pt x="288" y="4275"/>
                  </a:lnTo>
                  <a:lnTo>
                    <a:pt x="96" y="4323"/>
                  </a:lnTo>
                  <a:lnTo>
                    <a:pt x="0" y="4323"/>
                  </a:lnTo>
                  <a:lnTo>
                    <a:pt x="0" y="4275"/>
                  </a:lnTo>
                  <a:lnTo>
                    <a:pt x="0" y="4275"/>
                  </a:lnTo>
                  <a:lnTo>
                    <a:pt x="48" y="4131"/>
                  </a:lnTo>
                  <a:lnTo>
                    <a:pt x="144" y="3987"/>
                  </a:lnTo>
                  <a:lnTo>
                    <a:pt x="432" y="3506"/>
                  </a:lnTo>
                  <a:lnTo>
                    <a:pt x="913" y="2882"/>
                  </a:lnTo>
                  <a:lnTo>
                    <a:pt x="1441" y="2210"/>
                  </a:lnTo>
                  <a:lnTo>
                    <a:pt x="2017" y="1585"/>
                  </a:lnTo>
                  <a:lnTo>
                    <a:pt x="2497" y="1105"/>
                  </a:lnTo>
                  <a:lnTo>
                    <a:pt x="2930" y="769"/>
                  </a:lnTo>
                  <a:lnTo>
                    <a:pt x="3026" y="721"/>
                  </a:lnTo>
                  <a:lnTo>
                    <a:pt x="3122" y="721"/>
                  </a:lnTo>
                  <a:lnTo>
                    <a:pt x="3122" y="721"/>
                  </a:lnTo>
                  <a:lnTo>
                    <a:pt x="4034" y="1489"/>
                  </a:lnTo>
                  <a:lnTo>
                    <a:pt x="5667" y="2882"/>
                  </a:lnTo>
                  <a:lnTo>
                    <a:pt x="8020" y="4803"/>
                  </a:lnTo>
                  <a:lnTo>
                    <a:pt x="9749" y="0"/>
                  </a:lnTo>
                  <a:lnTo>
                    <a:pt x="14600" y="17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427;p76">
              <a:extLst>
                <a:ext uri="{FF2B5EF4-FFF2-40B4-BE49-F238E27FC236}">
                  <a16:creationId xmlns:a16="http://schemas.microsoft.com/office/drawing/2014/main" id="{01ACF95B-A675-7F8D-379C-0176064A131A}"/>
                </a:ext>
              </a:extLst>
            </p:cNvPr>
            <p:cNvSpPr/>
            <p:nvPr/>
          </p:nvSpPr>
          <p:spPr>
            <a:xfrm>
              <a:off x="2423250" y="4628400"/>
              <a:ext cx="94875" cy="104475"/>
            </a:xfrm>
            <a:custGeom>
              <a:avLst/>
              <a:gdLst/>
              <a:ahLst/>
              <a:cxnLst/>
              <a:rect l="l" t="t" r="r" b="b"/>
              <a:pathLst>
                <a:path w="3795" h="4179" extrusionOk="0">
                  <a:moveTo>
                    <a:pt x="2978" y="1"/>
                  </a:moveTo>
                  <a:lnTo>
                    <a:pt x="2738" y="145"/>
                  </a:lnTo>
                  <a:lnTo>
                    <a:pt x="2354" y="577"/>
                  </a:lnTo>
                  <a:lnTo>
                    <a:pt x="1826" y="1105"/>
                  </a:lnTo>
                  <a:lnTo>
                    <a:pt x="1250" y="1778"/>
                  </a:lnTo>
                  <a:lnTo>
                    <a:pt x="721" y="2498"/>
                  </a:lnTo>
                  <a:lnTo>
                    <a:pt x="289" y="3170"/>
                  </a:lnTo>
                  <a:lnTo>
                    <a:pt x="145" y="3458"/>
                  </a:lnTo>
                  <a:lnTo>
                    <a:pt x="49" y="3699"/>
                  </a:lnTo>
                  <a:lnTo>
                    <a:pt x="1" y="3891"/>
                  </a:lnTo>
                  <a:lnTo>
                    <a:pt x="49" y="4035"/>
                  </a:lnTo>
                  <a:lnTo>
                    <a:pt x="145" y="4131"/>
                  </a:lnTo>
                  <a:lnTo>
                    <a:pt x="241" y="4179"/>
                  </a:lnTo>
                  <a:lnTo>
                    <a:pt x="529" y="4179"/>
                  </a:lnTo>
                  <a:lnTo>
                    <a:pt x="913" y="4035"/>
                  </a:lnTo>
                  <a:lnTo>
                    <a:pt x="1250" y="3795"/>
                  </a:lnTo>
                  <a:lnTo>
                    <a:pt x="1874" y="3314"/>
                  </a:lnTo>
                  <a:lnTo>
                    <a:pt x="2114" y="3122"/>
                  </a:lnTo>
                  <a:lnTo>
                    <a:pt x="1778" y="2498"/>
                  </a:lnTo>
                  <a:lnTo>
                    <a:pt x="3795" y="577"/>
                  </a:lnTo>
                  <a:lnTo>
                    <a:pt x="3459" y="289"/>
                  </a:lnTo>
                  <a:lnTo>
                    <a:pt x="3171" y="97"/>
                  </a:lnTo>
                  <a:lnTo>
                    <a:pt x="3074" y="49"/>
                  </a:lnTo>
                  <a:lnTo>
                    <a:pt x="2978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428;p76">
              <a:extLst>
                <a:ext uri="{FF2B5EF4-FFF2-40B4-BE49-F238E27FC236}">
                  <a16:creationId xmlns:a16="http://schemas.microsoft.com/office/drawing/2014/main" id="{37F0BA32-3DE4-A67D-8671-0BAFB5F5A219}"/>
                </a:ext>
              </a:extLst>
            </p:cNvPr>
            <p:cNvSpPr/>
            <p:nvPr/>
          </p:nvSpPr>
          <p:spPr>
            <a:xfrm>
              <a:off x="2592550" y="4708850"/>
              <a:ext cx="39650" cy="31225"/>
            </a:xfrm>
            <a:custGeom>
              <a:avLst/>
              <a:gdLst/>
              <a:ahLst/>
              <a:cxnLst/>
              <a:rect l="l" t="t" r="r" b="b"/>
              <a:pathLst>
                <a:path w="1586" h="1249" extrusionOk="0">
                  <a:moveTo>
                    <a:pt x="1585" y="1249"/>
                  </a:move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close/>
                  <a:moveTo>
                    <a:pt x="1585" y="1249"/>
                  </a:move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close/>
                  <a:moveTo>
                    <a:pt x="1585" y="1249"/>
                  </a:move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close/>
                  <a:moveTo>
                    <a:pt x="1585" y="1249"/>
                  </a:move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close/>
                  <a:moveTo>
                    <a:pt x="1537" y="1249"/>
                  </a:moveTo>
                  <a:lnTo>
                    <a:pt x="1537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37" y="1249"/>
                  </a:lnTo>
                  <a:close/>
                  <a:moveTo>
                    <a:pt x="1537" y="1249"/>
                  </a:move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close/>
                  <a:moveTo>
                    <a:pt x="1537" y="1249"/>
                  </a:move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close/>
                  <a:moveTo>
                    <a:pt x="1537" y="1249"/>
                  </a:move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close/>
                  <a:moveTo>
                    <a:pt x="1537" y="1249"/>
                  </a:move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close/>
                  <a:moveTo>
                    <a:pt x="1537" y="1249"/>
                  </a:move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close/>
                  <a:moveTo>
                    <a:pt x="1537" y="1249"/>
                  </a:move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close/>
                  <a:moveTo>
                    <a:pt x="1489" y="1249"/>
                  </a:moveTo>
                  <a:lnTo>
                    <a:pt x="1489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489" y="1249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89" y="1201"/>
                  </a:lnTo>
                  <a:lnTo>
                    <a:pt x="1489" y="1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429;p76">
              <a:extLst>
                <a:ext uri="{FF2B5EF4-FFF2-40B4-BE49-F238E27FC236}">
                  <a16:creationId xmlns:a16="http://schemas.microsoft.com/office/drawing/2014/main" id="{2AD4493F-0FFF-F7F1-4EBF-81189C5AEFF3}"/>
                </a:ext>
              </a:extLst>
            </p:cNvPr>
            <p:cNvSpPr/>
            <p:nvPr/>
          </p:nvSpPr>
          <p:spPr>
            <a:xfrm>
              <a:off x="2632175" y="474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430;p76">
              <a:extLst>
                <a:ext uri="{FF2B5EF4-FFF2-40B4-BE49-F238E27FC236}">
                  <a16:creationId xmlns:a16="http://schemas.microsoft.com/office/drawing/2014/main" id="{DE599008-44E0-DE03-D77E-7D5C537213AA}"/>
                </a:ext>
              </a:extLst>
            </p:cNvPr>
            <p:cNvSpPr/>
            <p:nvPr/>
          </p:nvSpPr>
          <p:spPr>
            <a:xfrm>
              <a:off x="2632175" y="474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431;p76">
              <a:extLst>
                <a:ext uri="{FF2B5EF4-FFF2-40B4-BE49-F238E27FC236}">
                  <a16:creationId xmlns:a16="http://schemas.microsoft.com/office/drawing/2014/main" id="{82384B59-045C-E94C-E966-487FA8FE6A43}"/>
                </a:ext>
              </a:extLst>
            </p:cNvPr>
            <p:cNvSpPr/>
            <p:nvPr/>
          </p:nvSpPr>
          <p:spPr>
            <a:xfrm>
              <a:off x="2632175" y="474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432;p76">
              <a:extLst>
                <a:ext uri="{FF2B5EF4-FFF2-40B4-BE49-F238E27FC236}">
                  <a16:creationId xmlns:a16="http://schemas.microsoft.com/office/drawing/2014/main" id="{B267D66F-8862-3F31-E310-A03D59B36790}"/>
                </a:ext>
              </a:extLst>
            </p:cNvPr>
            <p:cNvSpPr/>
            <p:nvPr/>
          </p:nvSpPr>
          <p:spPr>
            <a:xfrm>
              <a:off x="2632175" y="474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433;p76">
              <a:extLst>
                <a:ext uri="{FF2B5EF4-FFF2-40B4-BE49-F238E27FC236}">
                  <a16:creationId xmlns:a16="http://schemas.microsoft.com/office/drawing/2014/main" id="{E3656BE1-E9A4-B35B-5D6B-51B3F7C89EC8}"/>
                </a:ext>
              </a:extLst>
            </p:cNvPr>
            <p:cNvSpPr/>
            <p:nvPr/>
          </p:nvSpPr>
          <p:spPr>
            <a:xfrm>
              <a:off x="2630975" y="47400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434;p76">
              <a:extLst>
                <a:ext uri="{FF2B5EF4-FFF2-40B4-BE49-F238E27FC236}">
                  <a16:creationId xmlns:a16="http://schemas.microsoft.com/office/drawing/2014/main" id="{A9498ABC-5C2A-5539-8CBF-3276671FD055}"/>
                </a:ext>
              </a:extLst>
            </p:cNvPr>
            <p:cNvSpPr/>
            <p:nvPr/>
          </p:nvSpPr>
          <p:spPr>
            <a:xfrm>
              <a:off x="2630975" y="474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435;p76">
              <a:extLst>
                <a:ext uri="{FF2B5EF4-FFF2-40B4-BE49-F238E27FC236}">
                  <a16:creationId xmlns:a16="http://schemas.microsoft.com/office/drawing/2014/main" id="{EB692A8E-64B6-4176-4B59-0B96A8B840A0}"/>
                </a:ext>
              </a:extLst>
            </p:cNvPr>
            <p:cNvSpPr/>
            <p:nvPr/>
          </p:nvSpPr>
          <p:spPr>
            <a:xfrm>
              <a:off x="2630975" y="474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436;p76">
              <a:extLst>
                <a:ext uri="{FF2B5EF4-FFF2-40B4-BE49-F238E27FC236}">
                  <a16:creationId xmlns:a16="http://schemas.microsoft.com/office/drawing/2014/main" id="{310EF2FE-0CC4-E3F2-1D1C-1D1714540B31}"/>
                </a:ext>
              </a:extLst>
            </p:cNvPr>
            <p:cNvSpPr/>
            <p:nvPr/>
          </p:nvSpPr>
          <p:spPr>
            <a:xfrm>
              <a:off x="2630975" y="474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437;p76">
              <a:extLst>
                <a:ext uri="{FF2B5EF4-FFF2-40B4-BE49-F238E27FC236}">
                  <a16:creationId xmlns:a16="http://schemas.microsoft.com/office/drawing/2014/main" id="{5EC1C9DA-F816-B7DF-E51E-2159D1BEA09D}"/>
                </a:ext>
              </a:extLst>
            </p:cNvPr>
            <p:cNvSpPr/>
            <p:nvPr/>
          </p:nvSpPr>
          <p:spPr>
            <a:xfrm>
              <a:off x="2630975" y="474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438;p76">
              <a:extLst>
                <a:ext uri="{FF2B5EF4-FFF2-40B4-BE49-F238E27FC236}">
                  <a16:creationId xmlns:a16="http://schemas.microsoft.com/office/drawing/2014/main" id="{B6A4E731-A143-AD82-AA7A-FB30F0EF1A74}"/>
                </a:ext>
              </a:extLst>
            </p:cNvPr>
            <p:cNvSpPr/>
            <p:nvPr/>
          </p:nvSpPr>
          <p:spPr>
            <a:xfrm>
              <a:off x="2630975" y="474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439;p76">
              <a:extLst>
                <a:ext uri="{FF2B5EF4-FFF2-40B4-BE49-F238E27FC236}">
                  <a16:creationId xmlns:a16="http://schemas.microsoft.com/office/drawing/2014/main" id="{72549A63-7232-4328-F230-4BD2C7A60BFC}"/>
                </a:ext>
              </a:extLst>
            </p:cNvPr>
            <p:cNvSpPr/>
            <p:nvPr/>
          </p:nvSpPr>
          <p:spPr>
            <a:xfrm>
              <a:off x="2630975" y="474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440;p76">
              <a:extLst>
                <a:ext uri="{FF2B5EF4-FFF2-40B4-BE49-F238E27FC236}">
                  <a16:creationId xmlns:a16="http://schemas.microsoft.com/office/drawing/2014/main" id="{A2CA0E93-175D-3BAF-86C7-5B7BA5D546E3}"/>
                </a:ext>
              </a:extLst>
            </p:cNvPr>
            <p:cNvSpPr/>
            <p:nvPr/>
          </p:nvSpPr>
          <p:spPr>
            <a:xfrm>
              <a:off x="2629775" y="47400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441;p76">
              <a:extLst>
                <a:ext uri="{FF2B5EF4-FFF2-40B4-BE49-F238E27FC236}">
                  <a16:creationId xmlns:a16="http://schemas.microsoft.com/office/drawing/2014/main" id="{0E8621D5-CE53-57EE-74E6-776DA88CCAAE}"/>
                </a:ext>
              </a:extLst>
            </p:cNvPr>
            <p:cNvSpPr/>
            <p:nvPr/>
          </p:nvSpPr>
          <p:spPr>
            <a:xfrm>
              <a:off x="2592550" y="4708850"/>
              <a:ext cx="37250" cy="30025"/>
            </a:xfrm>
            <a:custGeom>
              <a:avLst/>
              <a:gdLst/>
              <a:ahLst/>
              <a:cxnLst/>
              <a:rect l="l" t="t" r="r" b="b"/>
              <a:pathLst>
                <a:path w="1490" h="120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89" y="1201"/>
                  </a:lnTo>
                  <a:lnTo>
                    <a:pt x="1489" y="120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442;p76">
              <a:extLst>
                <a:ext uri="{FF2B5EF4-FFF2-40B4-BE49-F238E27FC236}">
                  <a16:creationId xmlns:a16="http://schemas.microsoft.com/office/drawing/2014/main" id="{C3B7F49E-F61E-EDBF-63A8-4C761E9F341D}"/>
                </a:ext>
              </a:extLst>
            </p:cNvPr>
            <p:cNvSpPr/>
            <p:nvPr/>
          </p:nvSpPr>
          <p:spPr>
            <a:xfrm>
              <a:off x="2592550" y="4708850"/>
              <a:ext cx="91275" cy="117675"/>
            </a:xfrm>
            <a:custGeom>
              <a:avLst/>
              <a:gdLst/>
              <a:ahLst/>
              <a:cxnLst/>
              <a:rect l="l" t="t" r="r" b="b"/>
              <a:pathLst>
                <a:path w="3651" h="4707" extrusionOk="0">
                  <a:moveTo>
                    <a:pt x="0" y="0"/>
                  </a:moveTo>
                  <a:lnTo>
                    <a:pt x="1249" y="1345"/>
                  </a:lnTo>
                  <a:lnTo>
                    <a:pt x="1777" y="2498"/>
                  </a:lnTo>
                  <a:lnTo>
                    <a:pt x="2354" y="3554"/>
                  </a:lnTo>
                  <a:lnTo>
                    <a:pt x="2978" y="4707"/>
                  </a:lnTo>
                  <a:lnTo>
                    <a:pt x="3314" y="4611"/>
                  </a:lnTo>
                  <a:lnTo>
                    <a:pt x="3650" y="4515"/>
                  </a:lnTo>
                  <a:lnTo>
                    <a:pt x="3026" y="3458"/>
                  </a:lnTo>
                  <a:lnTo>
                    <a:pt x="2450" y="2354"/>
                  </a:lnTo>
                  <a:lnTo>
                    <a:pt x="1729" y="865"/>
                  </a:lnTo>
                  <a:lnTo>
                    <a:pt x="1585" y="1249"/>
                  </a:lnTo>
                  <a:lnTo>
                    <a:pt x="1489" y="1249"/>
                  </a:lnTo>
                  <a:lnTo>
                    <a:pt x="1489" y="1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443;p76">
              <a:extLst>
                <a:ext uri="{FF2B5EF4-FFF2-40B4-BE49-F238E27FC236}">
                  <a16:creationId xmlns:a16="http://schemas.microsoft.com/office/drawing/2014/main" id="{86317BC3-5F26-AF15-3C8E-3CB531F118BC}"/>
                </a:ext>
              </a:extLst>
            </p:cNvPr>
            <p:cNvSpPr/>
            <p:nvPr/>
          </p:nvSpPr>
          <p:spPr>
            <a:xfrm>
              <a:off x="2592550" y="4708850"/>
              <a:ext cx="91275" cy="117675"/>
            </a:xfrm>
            <a:custGeom>
              <a:avLst/>
              <a:gdLst/>
              <a:ahLst/>
              <a:cxnLst/>
              <a:rect l="l" t="t" r="r" b="b"/>
              <a:pathLst>
                <a:path w="3651" h="4707" fill="none" extrusionOk="0">
                  <a:moveTo>
                    <a:pt x="0" y="0"/>
                  </a:moveTo>
                  <a:lnTo>
                    <a:pt x="1249" y="1345"/>
                  </a:lnTo>
                  <a:lnTo>
                    <a:pt x="1249" y="1345"/>
                  </a:lnTo>
                  <a:lnTo>
                    <a:pt x="1777" y="2498"/>
                  </a:lnTo>
                  <a:lnTo>
                    <a:pt x="2354" y="3554"/>
                  </a:lnTo>
                  <a:lnTo>
                    <a:pt x="2978" y="4707"/>
                  </a:lnTo>
                  <a:lnTo>
                    <a:pt x="2978" y="4707"/>
                  </a:lnTo>
                  <a:lnTo>
                    <a:pt x="3314" y="4611"/>
                  </a:lnTo>
                  <a:lnTo>
                    <a:pt x="3650" y="4515"/>
                  </a:lnTo>
                  <a:lnTo>
                    <a:pt x="3650" y="4515"/>
                  </a:lnTo>
                  <a:lnTo>
                    <a:pt x="3026" y="3458"/>
                  </a:lnTo>
                  <a:lnTo>
                    <a:pt x="2450" y="2354"/>
                  </a:lnTo>
                  <a:lnTo>
                    <a:pt x="1729" y="865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85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537" y="1249"/>
                  </a:lnTo>
                  <a:lnTo>
                    <a:pt x="1489" y="1249"/>
                  </a:lnTo>
                  <a:lnTo>
                    <a:pt x="1489" y="1249"/>
                  </a:lnTo>
                  <a:lnTo>
                    <a:pt x="1489" y="1201"/>
                  </a:lnTo>
                  <a:lnTo>
                    <a:pt x="1489" y="120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444;p76">
              <a:extLst>
                <a:ext uri="{FF2B5EF4-FFF2-40B4-BE49-F238E27FC236}">
                  <a16:creationId xmlns:a16="http://schemas.microsoft.com/office/drawing/2014/main" id="{C1A435AB-656D-D817-DBC6-590D299AFE46}"/>
                </a:ext>
              </a:extLst>
            </p:cNvPr>
            <p:cNvSpPr/>
            <p:nvPr/>
          </p:nvSpPr>
          <p:spPr>
            <a:xfrm>
              <a:off x="2608150" y="4585175"/>
              <a:ext cx="312200" cy="392625"/>
            </a:xfrm>
            <a:custGeom>
              <a:avLst/>
              <a:gdLst/>
              <a:ahLst/>
              <a:cxnLst/>
              <a:rect l="l" t="t" r="r" b="b"/>
              <a:pathLst>
                <a:path w="12488" h="15705" extrusionOk="0">
                  <a:moveTo>
                    <a:pt x="12487" y="1"/>
                  </a:moveTo>
                  <a:lnTo>
                    <a:pt x="7397" y="3507"/>
                  </a:lnTo>
                  <a:lnTo>
                    <a:pt x="7397" y="4419"/>
                  </a:lnTo>
                  <a:lnTo>
                    <a:pt x="7349" y="5235"/>
                  </a:lnTo>
                  <a:lnTo>
                    <a:pt x="7253" y="6004"/>
                  </a:lnTo>
                  <a:lnTo>
                    <a:pt x="7157" y="6724"/>
                  </a:lnTo>
                  <a:lnTo>
                    <a:pt x="7012" y="7397"/>
                  </a:lnTo>
                  <a:lnTo>
                    <a:pt x="6820" y="7973"/>
                  </a:lnTo>
                  <a:lnTo>
                    <a:pt x="6580" y="8501"/>
                  </a:lnTo>
                  <a:lnTo>
                    <a:pt x="6340" y="8981"/>
                  </a:lnTo>
                  <a:lnTo>
                    <a:pt x="6100" y="9414"/>
                  </a:lnTo>
                  <a:lnTo>
                    <a:pt x="5812" y="9798"/>
                  </a:lnTo>
                  <a:lnTo>
                    <a:pt x="5524" y="10134"/>
                  </a:lnTo>
                  <a:lnTo>
                    <a:pt x="5187" y="10470"/>
                  </a:lnTo>
                  <a:lnTo>
                    <a:pt x="4851" y="10710"/>
                  </a:lnTo>
                  <a:lnTo>
                    <a:pt x="4515" y="10950"/>
                  </a:lnTo>
                  <a:lnTo>
                    <a:pt x="4179" y="11143"/>
                  </a:lnTo>
                  <a:lnTo>
                    <a:pt x="3795" y="11287"/>
                  </a:lnTo>
                  <a:lnTo>
                    <a:pt x="3074" y="11479"/>
                  </a:lnTo>
                  <a:lnTo>
                    <a:pt x="2402" y="11623"/>
                  </a:lnTo>
                  <a:lnTo>
                    <a:pt x="1778" y="11671"/>
                  </a:lnTo>
                  <a:lnTo>
                    <a:pt x="1201" y="11671"/>
                  </a:lnTo>
                  <a:lnTo>
                    <a:pt x="673" y="11623"/>
                  </a:lnTo>
                  <a:lnTo>
                    <a:pt x="337" y="11575"/>
                  </a:lnTo>
                  <a:lnTo>
                    <a:pt x="1" y="11527"/>
                  </a:lnTo>
                  <a:lnTo>
                    <a:pt x="913" y="15705"/>
                  </a:lnTo>
                  <a:lnTo>
                    <a:pt x="1297" y="13832"/>
                  </a:lnTo>
                  <a:lnTo>
                    <a:pt x="2018" y="13880"/>
                  </a:lnTo>
                  <a:lnTo>
                    <a:pt x="2882" y="13928"/>
                  </a:lnTo>
                  <a:lnTo>
                    <a:pt x="3891" y="13928"/>
                  </a:lnTo>
                  <a:lnTo>
                    <a:pt x="4995" y="13832"/>
                  </a:lnTo>
                  <a:lnTo>
                    <a:pt x="5524" y="13736"/>
                  </a:lnTo>
                  <a:lnTo>
                    <a:pt x="6100" y="13640"/>
                  </a:lnTo>
                  <a:lnTo>
                    <a:pt x="6628" y="13496"/>
                  </a:lnTo>
                  <a:lnTo>
                    <a:pt x="7157" y="13304"/>
                  </a:lnTo>
                  <a:lnTo>
                    <a:pt x="7637" y="13112"/>
                  </a:lnTo>
                  <a:lnTo>
                    <a:pt x="8021" y="12823"/>
                  </a:lnTo>
                  <a:lnTo>
                    <a:pt x="8405" y="12535"/>
                  </a:lnTo>
                  <a:lnTo>
                    <a:pt x="8789" y="12199"/>
                  </a:lnTo>
                  <a:lnTo>
                    <a:pt x="9126" y="11815"/>
                  </a:lnTo>
                  <a:lnTo>
                    <a:pt x="9414" y="11383"/>
                  </a:lnTo>
                  <a:lnTo>
                    <a:pt x="9750" y="10950"/>
                  </a:lnTo>
                  <a:lnTo>
                    <a:pt x="9990" y="10518"/>
                  </a:lnTo>
                  <a:lnTo>
                    <a:pt x="10518" y="9558"/>
                  </a:lnTo>
                  <a:lnTo>
                    <a:pt x="10951" y="8501"/>
                  </a:lnTo>
                  <a:lnTo>
                    <a:pt x="11287" y="7445"/>
                  </a:lnTo>
                  <a:lnTo>
                    <a:pt x="11623" y="6340"/>
                  </a:lnTo>
                  <a:lnTo>
                    <a:pt x="11863" y="5284"/>
                  </a:lnTo>
                  <a:lnTo>
                    <a:pt x="12055" y="4227"/>
                  </a:lnTo>
                  <a:lnTo>
                    <a:pt x="12199" y="3266"/>
                  </a:lnTo>
                  <a:lnTo>
                    <a:pt x="12391" y="1586"/>
                  </a:lnTo>
                  <a:lnTo>
                    <a:pt x="12487" y="433"/>
                  </a:lnTo>
                  <a:lnTo>
                    <a:pt x="12487" y="1"/>
                  </a:lnTo>
                  <a:close/>
                </a:path>
              </a:pathLst>
            </a:custGeom>
            <a:solidFill>
              <a:srgbClr val="F0B084"/>
            </a:solidFill>
            <a:ln>
              <a:solidFill>
                <a:srgbClr val="F0B08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5445;p76">
              <a:extLst>
                <a:ext uri="{FF2B5EF4-FFF2-40B4-BE49-F238E27FC236}">
                  <a16:creationId xmlns:a16="http://schemas.microsoft.com/office/drawing/2014/main" id="{B80EC8E1-4E3D-D18F-0F08-689805A6F59C}"/>
                </a:ext>
              </a:extLst>
            </p:cNvPr>
            <p:cNvSpPr/>
            <p:nvPr/>
          </p:nvSpPr>
          <p:spPr>
            <a:xfrm>
              <a:off x="2608150" y="4585175"/>
              <a:ext cx="312200" cy="392625"/>
            </a:xfrm>
            <a:custGeom>
              <a:avLst/>
              <a:gdLst/>
              <a:ahLst/>
              <a:cxnLst/>
              <a:rect l="l" t="t" r="r" b="b"/>
              <a:pathLst>
                <a:path w="12488" h="15705" fill="none" extrusionOk="0">
                  <a:moveTo>
                    <a:pt x="12487" y="1"/>
                  </a:moveTo>
                  <a:lnTo>
                    <a:pt x="12487" y="1"/>
                  </a:lnTo>
                  <a:lnTo>
                    <a:pt x="12487" y="433"/>
                  </a:lnTo>
                  <a:lnTo>
                    <a:pt x="12391" y="1586"/>
                  </a:lnTo>
                  <a:lnTo>
                    <a:pt x="12199" y="3266"/>
                  </a:lnTo>
                  <a:lnTo>
                    <a:pt x="12055" y="4227"/>
                  </a:lnTo>
                  <a:lnTo>
                    <a:pt x="11863" y="5284"/>
                  </a:lnTo>
                  <a:lnTo>
                    <a:pt x="11623" y="6340"/>
                  </a:lnTo>
                  <a:lnTo>
                    <a:pt x="11287" y="7445"/>
                  </a:lnTo>
                  <a:lnTo>
                    <a:pt x="10951" y="8501"/>
                  </a:lnTo>
                  <a:lnTo>
                    <a:pt x="10518" y="9558"/>
                  </a:lnTo>
                  <a:lnTo>
                    <a:pt x="9990" y="10518"/>
                  </a:lnTo>
                  <a:lnTo>
                    <a:pt x="9750" y="10950"/>
                  </a:lnTo>
                  <a:lnTo>
                    <a:pt x="9414" y="11383"/>
                  </a:lnTo>
                  <a:lnTo>
                    <a:pt x="9126" y="11815"/>
                  </a:lnTo>
                  <a:lnTo>
                    <a:pt x="8789" y="12199"/>
                  </a:lnTo>
                  <a:lnTo>
                    <a:pt x="8405" y="12535"/>
                  </a:lnTo>
                  <a:lnTo>
                    <a:pt x="8021" y="12823"/>
                  </a:lnTo>
                  <a:lnTo>
                    <a:pt x="8021" y="12823"/>
                  </a:lnTo>
                  <a:lnTo>
                    <a:pt x="7637" y="13112"/>
                  </a:lnTo>
                  <a:lnTo>
                    <a:pt x="7157" y="13304"/>
                  </a:lnTo>
                  <a:lnTo>
                    <a:pt x="6628" y="13496"/>
                  </a:lnTo>
                  <a:lnTo>
                    <a:pt x="6100" y="13640"/>
                  </a:lnTo>
                  <a:lnTo>
                    <a:pt x="5524" y="13736"/>
                  </a:lnTo>
                  <a:lnTo>
                    <a:pt x="4995" y="13832"/>
                  </a:lnTo>
                  <a:lnTo>
                    <a:pt x="3891" y="13928"/>
                  </a:lnTo>
                  <a:lnTo>
                    <a:pt x="2882" y="13928"/>
                  </a:lnTo>
                  <a:lnTo>
                    <a:pt x="2018" y="13880"/>
                  </a:lnTo>
                  <a:lnTo>
                    <a:pt x="1297" y="13832"/>
                  </a:lnTo>
                  <a:lnTo>
                    <a:pt x="913" y="15705"/>
                  </a:lnTo>
                  <a:lnTo>
                    <a:pt x="1" y="11527"/>
                  </a:lnTo>
                  <a:lnTo>
                    <a:pt x="1" y="11527"/>
                  </a:lnTo>
                  <a:lnTo>
                    <a:pt x="337" y="11575"/>
                  </a:lnTo>
                  <a:lnTo>
                    <a:pt x="673" y="11623"/>
                  </a:lnTo>
                  <a:lnTo>
                    <a:pt x="1201" y="11671"/>
                  </a:lnTo>
                  <a:lnTo>
                    <a:pt x="1778" y="11671"/>
                  </a:lnTo>
                  <a:lnTo>
                    <a:pt x="2402" y="11623"/>
                  </a:lnTo>
                  <a:lnTo>
                    <a:pt x="3074" y="11479"/>
                  </a:lnTo>
                  <a:lnTo>
                    <a:pt x="3795" y="11287"/>
                  </a:lnTo>
                  <a:lnTo>
                    <a:pt x="4179" y="11143"/>
                  </a:lnTo>
                  <a:lnTo>
                    <a:pt x="4515" y="10950"/>
                  </a:lnTo>
                  <a:lnTo>
                    <a:pt x="4851" y="10710"/>
                  </a:lnTo>
                  <a:lnTo>
                    <a:pt x="5187" y="10470"/>
                  </a:lnTo>
                  <a:lnTo>
                    <a:pt x="5524" y="10134"/>
                  </a:lnTo>
                  <a:lnTo>
                    <a:pt x="5812" y="9798"/>
                  </a:lnTo>
                  <a:lnTo>
                    <a:pt x="6100" y="9414"/>
                  </a:lnTo>
                  <a:lnTo>
                    <a:pt x="6340" y="8981"/>
                  </a:lnTo>
                  <a:lnTo>
                    <a:pt x="6580" y="8501"/>
                  </a:lnTo>
                  <a:lnTo>
                    <a:pt x="6820" y="7973"/>
                  </a:lnTo>
                  <a:lnTo>
                    <a:pt x="7012" y="7397"/>
                  </a:lnTo>
                  <a:lnTo>
                    <a:pt x="7157" y="6724"/>
                  </a:lnTo>
                  <a:lnTo>
                    <a:pt x="7253" y="6004"/>
                  </a:lnTo>
                  <a:lnTo>
                    <a:pt x="7349" y="5235"/>
                  </a:lnTo>
                  <a:lnTo>
                    <a:pt x="7397" y="4419"/>
                  </a:lnTo>
                  <a:lnTo>
                    <a:pt x="7397" y="3507"/>
                  </a:lnTo>
                  <a:lnTo>
                    <a:pt x="12487" y="1"/>
                  </a:lnTo>
                </a:path>
              </a:pathLst>
            </a:custGeom>
            <a:solidFill>
              <a:srgbClr val="F0B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446;p76">
              <a:extLst>
                <a:ext uri="{FF2B5EF4-FFF2-40B4-BE49-F238E27FC236}">
                  <a16:creationId xmlns:a16="http://schemas.microsoft.com/office/drawing/2014/main" id="{26F227A6-C6C0-8F36-0EDE-EA974F9E08EC}"/>
                </a:ext>
              </a:extLst>
            </p:cNvPr>
            <p:cNvSpPr/>
            <p:nvPr/>
          </p:nvSpPr>
          <p:spPr>
            <a:xfrm>
              <a:off x="2600950" y="4866125"/>
              <a:ext cx="46850" cy="121300"/>
            </a:xfrm>
            <a:custGeom>
              <a:avLst/>
              <a:gdLst/>
              <a:ahLst/>
              <a:cxnLst/>
              <a:rect l="l" t="t" r="r" b="b"/>
              <a:pathLst>
                <a:path w="1874" h="4852" extrusionOk="0">
                  <a:moveTo>
                    <a:pt x="145" y="1"/>
                  </a:moveTo>
                  <a:lnTo>
                    <a:pt x="49" y="49"/>
                  </a:lnTo>
                  <a:lnTo>
                    <a:pt x="1" y="289"/>
                  </a:lnTo>
                  <a:lnTo>
                    <a:pt x="49" y="865"/>
                  </a:lnTo>
                  <a:lnTo>
                    <a:pt x="145" y="1633"/>
                  </a:lnTo>
                  <a:lnTo>
                    <a:pt x="289" y="2498"/>
                  </a:lnTo>
                  <a:lnTo>
                    <a:pt x="481" y="3362"/>
                  </a:lnTo>
                  <a:lnTo>
                    <a:pt x="721" y="4131"/>
                  </a:lnTo>
                  <a:lnTo>
                    <a:pt x="865" y="4419"/>
                  </a:lnTo>
                  <a:lnTo>
                    <a:pt x="961" y="4659"/>
                  </a:lnTo>
                  <a:lnTo>
                    <a:pt x="1105" y="4803"/>
                  </a:lnTo>
                  <a:lnTo>
                    <a:pt x="1249" y="4851"/>
                  </a:lnTo>
                  <a:lnTo>
                    <a:pt x="1393" y="4851"/>
                  </a:lnTo>
                  <a:lnTo>
                    <a:pt x="1537" y="4803"/>
                  </a:lnTo>
                  <a:lnTo>
                    <a:pt x="1585" y="4707"/>
                  </a:lnTo>
                  <a:lnTo>
                    <a:pt x="1681" y="4563"/>
                  </a:lnTo>
                  <a:lnTo>
                    <a:pt x="1778" y="4179"/>
                  </a:lnTo>
                  <a:lnTo>
                    <a:pt x="1874" y="3795"/>
                  </a:lnTo>
                  <a:lnTo>
                    <a:pt x="1874" y="3026"/>
                  </a:lnTo>
                  <a:lnTo>
                    <a:pt x="1874" y="2642"/>
                  </a:lnTo>
                  <a:lnTo>
                    <a:pt x="1201" y="2594"/>
                  </a:lnTo>
                  <a:lnTo>
                    <a:pt x="1105" y="97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447;p76">
              <a:extLst>
                <a:ext uri="{FF2B5EF4-FFF2-40B4-BE49-F238E27FC236}">
                  <a16:creationId xmlns:a16="http://schemas.microsoft.com/office/drawing/2014/main" id="{B4E8B601-D04F-D47A-2F17-73166D3BB002}"/>
                </a:ext>
              </a:extLst>
            </p:cNvPr>
            <p:cNvSpPr/>
            <p:nvPr/>
          </p:nvSpPr>
          <p:spPr>
            <a:xfrm>
              <a:off x="2700600" y="4862525"/>
              <a:ext cx="12025" cy="4825"/>
            </a:xfrm>
            <a:custGeom>
              <a:avLst/>
              <a:gdLst/>
              <a:ahLst/>
              <a:cxnLst/>
              <a:rect l="l" t="t" r="r" b="b"/>
              <a:pathLst>
                <a:path w="481" h="193" extrusionOk="0">
                  <a:moveTo>
                    <a:pt x="481" y="1"/>
                  </a:moveTo>
                  <a:lnTo>
                    <a:pt x="1" y="193"/>
                  </a:lnTo>
                  <a:lnTo>
                    <a:pt x="49" y="193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448;p76">
              <a:extLst>
                <a:ext uri="{FF2B5EF4-FFF2-40B4-BE49-F238E27FC236}">
                  <a16:creationId xmlns:a16="http://schemas.microsoft.com/office/drawing/2014/main" id="{495BC34D-1012-6E14-6D32-BFF99FAE4719}"/>
                </a:ext>
              </a:extLst>
            </p:cNvPr>
            <p:cNvSpPr/>
            <p:nvPr/>
          </p:nvSpPr>
          <p:spPr>
            <a:xfrm>
              <a:off x="2700600" y="4855325"/>
              <a:ext cx="24050" cy="12025"/>
            </a:xfrm>
            <a:custGeom>
              <a:avLst/>
              <a:gdLst/>
              <a:ahLst/>
              <a:cxnLst/>
              <a:rect l="l" t="t" r="r" b="b"/>
              <a:pathLst>
                <a:path w="962" h="481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481" y="289"/>
                  </a:lnTo>
                  <a:lnTo>
                    <a:pt x="1" y="481"/>
                  </a:lnTo>
                  <a:lnTo>
                    <a:pt x="1" y="481"/>
                  </a:lnTo>
                  <a:lnTo>
                    <a:pt x="49" y="481"/>
                  </a:lnTo>
                  <a:lnTo>
                    <a:pt x="49" y="481"/>
                  </a:lnTo>
                  <a:lnTo>
                    <a:pt x="481" y="289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449;p76">
              <a:extLst>
                <a:ext uri="{FF2B5EF4-FFF2-40B4-BE49-F238E27FC236}">
                  <a16:creationId xmlns:a16="http://schemas.microsoft.com/office/drawing/2014/main" id="{10372F5F-D5BF-965C-5BA2-17D300A45173}"/>
                </a:ext>
              </a:extLst>
            </p:cNvPr>
            <p:cNvSpPr/>
            <p:nvPr/>
          </p:nvSpPr>
          <p:spPr>
            <a:xfrm>
              <a:off x="2701800" y="4812100"/>
              <a:ext cx="170525" cy="58850"/>
            </a:xfrm>
            <a:custGeom>
              <a:avLst/>
              <a:gdLst/>
              <a:ahLst/>
              <a:cxnLst/>
              <a:rect l="l" t="t" r="r" b="b"/>
              <a:pathLst>
                <a:path w="6821" h="2354" extrusionOk="0">
                  <a:moveTo>
                    <a:pt x="6052" y="1"/>
                  </a:moveTo>
                  <a:lnTo>
                    <a:pt x="5716" y="97"/>
                  </a:lnTo>
                  <a:lnTo>
                    <a:pt x="5187" y="289"/>
                  </a:lnTo>
                  <a:lnTo>
                    <a:pt x="3843" y="865"/>
                  </a:lnTo>
                  <a:lnTo>
                    <a:pt x="3122" y="1201"/>
                  </a:lnTo>
                  <a:lnTo>
                    <a:pt x="2354" y="1489"/>
                  </a:lnTo>
                  <a:lnTo>
                    <a:pt x="1634" y="1681"/>
                  </a:lnTo>
                  <a:lnTo>
                    <a:pt x="1297" y="1729"/>
                  </a:lnTo>
                  <a:lnTo>
                    <a:pt x="913" y="1729"/>
                  </a:lnTo>
                  <a:lnTo>
                    <a:pt x="433" y="2018"/>
                  </a:lnTo>
                  <a:lnTo>
                    <a:pt x="1" y="2210"/>
                  </a:lnTo>
                  <a:lnTo>
                    <a:pt x="241" y="2306"/>
                  </a:lnTo>
                  <a:lnTo>
                    <a:pt x="577" y="2354"/>
                  </a:lnTo>
                  <a:lnTo>
                    <a:pt x="865" y="2306"/>
                  </a:lnTo>
                  <a:lnTo>
                    <a:pt x="1201" y="2258"/>
                  </a:lnTo>
                  <a:lnTo>
                    <a:pt x="1922" y="2066"/>
                  </a:lnTo>
                  <a:lnTo>
                    <a:pt x="2690" y="1777"/>
                  </a:lnTo>
                  <a:lnTo>
                    <a:pt x="3411" y="1489"/>
                  </a:lnTo>
                  <a:lnTo>
                    <a:pt x="4755" y="865"/>
                  </a:lnTo>
                  <a:lnTo>
                    <a:pt x="5284" y="673"/>
                  </a:lnTo>
                  <a:lnTo>
                    <a:pt x="5620" y="625"/>
                  </a:lnTo>
                  <a:lnTo>
                    <a:pt x="5812" y="625"/>
                  </a:lnTo>
                  <a:lnTo>
                    <a:pt x="6004" y="721"/>
                  </a:lnTo>
                  <a:lnTo>
                    <a:pt x="6484" y="1009"/>
                  </a:lnTo>
                  <a:lnTo>
                    <a:pt x="6628" y="769"/>
                  </a:lnTo>
                  <a:lnTo>
                    <a:pt x="6724" y="577"/>
                  </a:lnTo>
                  <a:lnTo>
                    <a:pt x="6820" y="337"/>
                  </a:lnTo>
                  <a:lnTo>
                    <a:pt x="6388" y="97"/>
                  </a:lnTo>
                  <a:lnTo>
                    <a:pt x="6244" y="49"/>
                  </a:lnTo>
                  <a:lnTo>
                    <a:pt x="6100" y="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450;p76">
              <a:extLst>
                <a:ext uri="{FF2B5EF4-FFF2-40B4-BE49-F238E27FC236}">
                  <a16:creationId xmlns:a16="http://schemas.microsoft.com/office/drawing/2014/main" id="{4979CAE3-D6D6-2068-F929-9B9CF997AD8E}"/>
                </a:ext>
              </a:extLst>
            </p:cNvPr>
            <p:cNvSpPr/>
            <p:nvPr/>
          </p:nvSpPr>
          <p:spPr>
            <a:xfrm>
              <a:off x="2701800" y="4812100"/>
              <a:ext cx="170525" cy="58850"/>
            </a:xfrm>
            <a:custGeom>
              <a:avLst/>
              <a:gdLst/>
              <a:ahLst/>
              <a:cxnLst/>
              <a:rect l="l" t="t" r="r" b="b"/>
              <a:pathLst>
                <a:path w="6821" h="2354" fill="none" extrusionOk="0">
                  <a:moveTo>
                    <a:pt x="6052" y="1"/>
                  </a:moveTo>
                  <a:lnTo>
                    <a:pt x="6052" y="1"/>
                  </a:lnTo>
                  <a:lnTo>
                    <a:pt x="5716" y="97"/>
                  </a:lnTo>
                  <a:lnTo>
                    <a:pt x="5187" y="289"/>
                  </a:lnTo>
                  <a:lnTo>
                    <a:pt x="3843" y="865"/>
                  </a:lnTo>
                  <a:lnTo>
                    <a:pt x="3843" y="865"/>
                  </a:lnTo>
                  <a:lnTo>
                    <a:pt x="3122" y="1201"/>
                  </a:lnTo>
                  <a:lnTo>
                    <a:pt x="2354" y="1489"/>
                  </a:lnTo>
                  <a:lnTo>
                    <a:pt x="1634" y="1681"/>
                  </a:lnTo>
                  <a:lnTo>
                    <a:pt x="1297" y="1729"/>
                  </a:lnTo>
                  <a:lnTo>
                    <a:pt x="1009" y="1729"/>
                  </a:lnTo>
                  <a:lnTo>
                    <a:pt x="1009" y="1729"/>
                  </a:lnTo>
                  <a:lnTo>
                    <a:pt x="913" y="1729"/>
                  </a:lnTo>
                  <a:lnTo>
                    <a:pt x="913" y="1729"/>
                  </a:lnTo>
                  <a:lnTo>
                    <a:pt x="433" y="2018"/>
                  </a:lnTo>
                  <a:lnTo>
                    <a:pt x="1" y="2210"/>
                  </a:lnTo>
                  <a:lnTo>
                    <a:pt x="1" y="2210"/>
                  </a:lnTo>
                  <a:lnTo>
                    <a:pt x="241" y="2306"/>
                  </a:lnTo>
                  <a:lnTo>
                    <a:pt x="577" y="2354"/>
                  </a:lnTo>
                  <a:lnTo>
                    <a:pt x="577" y="2354"/>
                  </a:lnTo>
                  <a:lnTo>
                    <a:pt x="865" y="2306"/>
                  </a:lnTo>
                  <a:lnTo>
                    <a:pt x="1201" y="2258"/>
                  </a:lnTo>
                  <a:lnTo>
                    <a:pt x="1922" y="2066"/>
                  </a:lnTo>
                  <a:lnTo>
                    <a:pt x="2690" y="1777"/>
                  </a:lnTo>
                  <a:lnTo>
                    <a:pt x="3411" y="1489"/>
                  </a:lnTo>
                  <a:lnTo>
                    <a:pt x="3411" y="1489"/>
                  </a:lnTo>
                  <a:lnTo>
                    <a:pt x="4755" y="865"/>
                  </a:lnTo>
                  <a:lnTo>
                    <a:pt x="5284" y="673"/>
                  </a:lnTo>
                  <a:lnTo>
                    <a:pt x="5620" y="625"/>
                  </a:lnTo>
                  <a:lnTo>
                    <a:pt x="5620" y="625"/>
                  </a:lnTo>
                  <a:lnTo>
                    <a:pt x="5668" y="625"/>
                  </a:lnTo>
                  <a:lnTo>
                    <a:pt x="5668" y="625"/>
                  </a:lnTo>
                  <a:lnTo>
                    <a:pt x="5812" y="625"/>
                  </a:lnTo>
                  <a:lnTo>
                    <a:pt x="6004" y="721"/>
                  </a:lnTo>
                  <a:lnTo>
                    <a:pt x="6484" y="1009"/>
                  </a:lnTo>
                  <a:lnTo>
                    <a:pt x="6484" y="1009"/>
                  </a:lnTo>
                  <a:lnTo>
                    <a:pt x="6628" y="769"/>
                  </a:lnTo>
                  <a:lnTo>
                    <a:pt x="6628" y="769"/>
                  </a:lnTo>
                  <a:lnTo>
                    <a:pt x="6724" y="577"/>
                  </a:lnTo>
                  <a:lnTo>
                    <a:pt x="6724" y="577"/>
                  </a:lnTo>
                  <a:lnTo>
                    <a:pt x="6820" y="337"/>
                  </a:lnTo>
                  <a:lnTo>
                    <a:pt x="6820" y="337"/>
                  </a:lnTo>
                  <a:lnTo>
                    <a:pt x="6388" y="97"/>
                  </a:lnTo>
                  <a:lnTo>
                    <a:pt x="6244" y="49"/>
                  </a:lnTo>
                  <a:lnTo>
                    <a:pt x="6100" y="1"/>
                  </a:lnTo>
                  <a:lnTo>
                    <a:pt x="6100" y="1"/>
                  </a:lnTo>
                  <a:lnTo>
                    <a:pt x="60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451;p76">
              <a:extLst>
                <a:ext uri="{FF2B5EF4-FFF2-40B4-BE49-F238E27FC236}">
                  <a16:creationId xmlns:a16="http://schemas.microsoft.com/office/drawing/2014/main" id="{225B0C27-0FC7-AE10-3331-D5969C85DB28}"/>
                </a:ext>
              </a:extLst>
            </p:cNvPr>
            <p:cNvSpPr/>
            <p:nvPr/>
          </p:nvSpPr>
          <p:spPr>
            <a:xfrm>
              <a:off x="2871100" y="4406275"/>
              <a:ext cx="288175" cy="433475"/>
            </a:xfrm>
            <a:custGeom>
              <a:avLst/>
              <a:gdLst/>
              <a:ahLst/>
              <a:cxnLst/>
              <a:rect l="l" t="t" r="r" b="b"/>
              <a:pathLst>
                <a:path w="11527" h="17339" extrusionOk="0">
                  <a:moveTo>
                    <a:pt x="2113" y="1"/>
                  </a:moveTo>
                  <a:lnTo>
                    <a:pt x="0" y="4563"/>
                  </a:lnTo>
                  <a:lnTo>
                    <a:pt x="6628" y="14649"/>
                  </a:lnTo>
                  <a:lnTo>
                    <a:pt x="6676" y="15033"/>
                  </a:lnTo>
                  <a:lnTo>
                    <a:pt x="6868" y="15897"/>
                  </a:lnTo>
                  <a:lnTo>
                    <a:pt x="7012" y="16378"/>
                  </a:lnTo>
                  <a:lnTo>
                    <a:pt x="7156" y="16810"/>
                  </a:lnTo>
                  <a:lnTo>
                    <a:pt x="7300" y="17146"/>
                  </a:lnTo>
                  <a:lnTo>
                    <a:pt x="7396" y="17242"/>
                  </a:lnTo>
                  <a:lnTo>
                    <a:pt x="7444" y="17338"/>
                  </a:lnTo>
                  <a:lnTo>
                    <a:pt x="7636" y="17338"/>
                  </a:lnTo>
                  <a:lnTo>
                    <a:pt x="7780" y="17194"/>
                  </a:lnTo>
                  <a:lnTo>
                    <a:pt x="7876" y="16906"/>
                  </a:lnTo>
                  <a:lnTo>
                    <a:pt x="7972" y="16618"/>
                  </a:lnTo>
                  <a:lnTo>
                    <a:pt x="8069" y="15993"/>
                  </a:lnTo>
                  <a:lnTo>
                    <a:pt x="8117" y="15705"/>
                  </a:lnTo>
                  <a:lnTo>
                    <a:pt x="8549" y="15849"/>
                  </a:lnTo>
                  <a:lnTo>
                    <a:pt x="9557" y="16089"/>
                  </a:lnTo>
                  <a:lnTo>
                    <a:pt x="10134" y="16185"/>
                  </a:lnTo>
                  <a:lnTo>
                    <a:pt x="10710" y="16234"/>
                  </a:lnTo>
                  <a:lnTo>
                    <a:pt x="11142" y="16185"/>
                  </a:lnTo>
                  <a:lnTo>
                    <a:pt x="11286" y="16137"/>
                  </a:lnTo>
                  <a:lnTo>
                    <a:pt x="11430" y="16041"/>
                  </a:lnTo>
                  <a:lnTo>
                    <a:pt x="11478" y="15945"/>
                  </a:lnTo>
                  <a:lnTo>
                    <a:pt x="11526" y="15849"/>
                  </a:lnTo>
                  <a:lnTo>
                    <a:pt x="11478" y="15753"/>
                  </a:lnTo>
                  <a:lnTo>
                    <a:pt x="11430" y="15705"/>
                  </a:lnTo>
                  <a:lnTo>
                    <a:pt x="11190" y="15561"/>
                  </a:lnTo>
                  <a:lnTo>
                    <a:pt x="10854" y="15417"/>
                  </a:lnTo>
                  <a:lnTo>
                    <a:pt x="10230" y="15225"/>
                  </a:lnTo>
                  <a:lnTo>
                    <a:pt x="9893" y="15177"/>
                  </a:lnTo>
                  <a:lnTo>
                    <a:pt x="10134" y="15129"/>
                  </a:lnTo>
                  <a:lnTo>
                    <a:pt x="10614" y="15033"/>
                  </a:lnTo>
                  <a:lnTo>
                    <a:pt x="11142" y="14841"/>
                  </a:lnTo>
                  <a:lnTo>
                    <a:pt x="11334" y="14745"/>
                  </a:lnTo>
                  <a:lnTo>
                    <a:pt x="11526" y="14601"/>
                  </a:lnTo>
                  <a:lnTo>
                    <a:pt x="11526" y="14505"/>
                  </a:lnTo>
                  <a:lnTo>
                    <a:pt x="11526" y="14457"/>
                  </a:lnTo>
                  <a:lnTo>
                    <a:pt x="11382" y="14361"/>
                  </a:lnTo>
                  <a:lnTo>
                    <a:pt x="11142" y="14264"/>
                  </a:lnTo>
                  <a:lnTo>
                    <a:pt x="10806" y="14216"/>
                  </a:lnTo>
                  <a:lnTo>
                    <a:pt x="9893" y="14216"/>
                  </a:lnTo>
                  <a:lnTo>
                    <a:pt x="9990" y="14168"/>
                  </a:lnTo>
                  <a:lnTo>
                    <a:pt x="10278" y="14024"/>
                  </a:lnTo>
                  <a:lnTo>
                    <a:pt x="10470" y="13928"/>
                  </a:lnTo>
                  <a:lnTo>
                    <a:pt x="10614" y="13832"/>
                  </a:lnTo>
                  <a:lnTo>
                    <a:pt x="10710" y="13640"/>
                  </a:lnTo>
                  <a:lnTo>
                    <a:pt x="10758" y="13448"/>
                  </a:lnTo>
                  <a:lnTo>
                    <a:pt x="10758" y="13352"/>
                  </a:lnTo>
                  <a:lnTo>
                    <a:pt x="10710" y="13304"/>
                  </a:lnTo>
                  <a:lnTo>
                    <a:pt x="10518" y="13256"/>
                  </a:lnTo>
                  <a:lnTo>
                    <a:pt x="10230" y="13208"/>
                  </a:lnTo>
                  <a:lnTo>
                    <a:pt x="9893" y="13256"/>
                  </a:lnTo>
                  <a:lnTo>
                    <a:pt x="9269" y="13400"/>
                  </a:lnTo>
                  <a:lnTo>
                    <a:pt x="8981" y="13448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0B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452;p76">
              <a:extLst>
                <a:ext uri="{FF2B5EF4-FFF2-40B4-BE49-F238E27FC236}">
                  <a16:creationId xmlns:a16="http://schemas.microsoft.com/office/drawing/2014/main" id="{F13C8B16-EAB6-3B9B-7128-510DBE2C11CD}"/>
                </a:ext>
              </a:extLst>
            </p:cNvPr>
            <p:cNvSpPr/>
            <p:nvPr/>
          </p:nvSpPr>
          <p:spPr>
            <a:xfrm>
              <a:off x="2871100" y="4406275"/>
              <a:ext cx="288175" cy="433475"/>
            </a:xfrm>
            <a:custGeom>
              <a:avLst/>
              <a:gdLst/>
              <a:ahLst/>
              <a:cxnLst/>
              <a:rect l="l" t="t" r="r" b="b"/>
              <a:pathLst>
                <a:path w="11527" h="17339" fill="none" extrusionOk="0">
                  <a:moveTo>
                    <a:pt x="2113" y="1"/>
                  </a:moveTo>
                  <a:lnTo>
                    <a:pt x="8981" y="13448"/>
                  </a:lnTo>
                  <a:lnTo>
                    <a:pt x="8981" y="13448"/>
                  </a:lnTo>
                  <a:lnTo>
                    <a:pt x="9269" y="13400"/>
                  </a:lnTo>
                  <a:lnTo>
                    <a:pt x="9893" y="13256"/>
                  </a:lnTo>
                  <a:lnTo>
                    <a:pt x="10230" y="13208"/>
                  </a:lnTo>
                  <a:lnTo>
                    <a:pt x="10518" y="13256"/>
                  </a:lnTo>
                  <a:lnTo>
                    <a:pt x="10710" y="13304"/>
                  </a:lnTo>
                  <a:lnTo>
                    <a:pt x="10758" y="13352"/>
                  </a:lnTo>
                  <a:lnTo>
                    <a:pt x="10758" y="13448"/>
                  </a:lnTo>
                  <a:lnTo>
                    <a:pt x="10758" y="13448"/>
                  </a:lnTo>
                  <a:lnTo>
                    <a:pt x="10710" y="13640"/>
                  </a:lnTo>
                  <a:lnTo>
                    <a:pt x="10614" y="13832"/>
                  </a:lnTo>
                  <a:lnTo>
                    <a:pt x="10470" y="13928"/>
                  </a:lnTo>
                  <a:lnTo>
                    <a:pt x="10278" y="14024"/>
                  </a:lnTo>
                  <a:lnTo>
                    <a:pt x="9990" y="14168"/>
                  </a:lnTo>
                  <a:lnTo>
                    <a:pt x="9893" y="14216"/>
                  </a:lnTo>
                  <a:lnTo>
                    <a:pt x="9893" y="14216"/>
                  </a:lnTo>
                  <a:lnTo>
                    <a:pt x="10182" y="14216"/>
                  </a:lnTo>
                  <a:lnTo>
                    <a:pt x="10806" y="14216"/>
                  </a:lnTo>
                  <a:lnTo>
                    <a:pt x="11142" y="14264"/>
                  </a:lnTo>
                  <a:lnTo>
                    <a:pt x="11382" y="14361"/>
                  </a:lnTo>
                  <a:lnTo>
                    <a:pt x="11526" y="14457"/>
                  </a:lnTo>
                  <a:lnTo>
                    <a:pt x="11526" y="14505"/>
                  </a:lnTo>
                  <a:lnTo>
                    <a:pt x="11526" y="14601"/>
                  </a:lnTo>
                  <a:lnTo>
                    <a:pt x="11526" y="14601"/>
                  </a:lnTo>
                  <a:lnTo>
                    <a:pt x="11334" y="14745"/>
                  </a:lnTo>
                  <a:lnTo>
                    <a:pt x="11142" y="14841"/>
                  </a:lnTo>
                  <a:lnTo>
                    <a:pt x="10614" y="15033"/>
                  </a:lnTo>
                  <a:lnTo>
                    <a:pt x="10134" y="15129"/>
                  </a:lnTo>
                  <a:lnTo>
                    <a:pt x="9893" y="15177"/>
                  </a:lnTo>
                  <a:lnTo>
                    <a:pt x="9893" y="15177"/>
                  </a:lnTo>
                  <a:lnTo>
                    <a:pt x="10230" y="15225"/>
                  </a:lnTo>
                  <a:lnTo>
                    <a:pt x="10854" y="15417"/>
                  </a:lnTo>
                  <a:lnTo>
                    <a:pt x="11190" y="15561"/>
                  </a:lnTo>
                  <a:lnTo>
                    <a:pt x="11430" y="15705"/>
                  </a:lnTo>
                  <a:lnTo>
                    <a:pt x="11478" y="15753"/>
                  </a:lnTo>
                  <a:lnTo>
                    <a:pt x="11526" y="15849"/>
                  </a:lnTo>
                  <a:lnTo>
                    <a:pt x="11478" y="15945"/>
                  </a:lnTo>
                  <a:lnTo>
                    <a:pt x="11430" y="16041"/>
                  </a:lnTo>
                  <a:lnTo>
                    <a:pt x="11430" y="16041"/>
                  </a:lnTo>
                  <a:lnTo>
                    <a:pt x="11286" y="16137"/>
                  </a:lnTo>
                  <a:lnTo>
                    <a:pt x="11142" y="16185"/>
                  </a:lnTo>
                  <a:lnTo>
                    <a:pt x="10710" y="16234"/>
                  </a:lnTo>
                  <a:lnTo>
                    <a:pt x="10134" y="16185"/>
                  </a:lnTo>
                  <a:lnTo>
                    <a:pt x="9557" y="16089"/>
                  </a:lnTo>
                  <a:lnTo>
                    <a:pt x="8549" y="15849"/>
                  </a:lnTo>
                  <a:lnTo>
                    <a:pt x="8117" y="15705"/>
                  </a:lnTo>
                  <a:lnTo>
                    <a:pt x="8117" y="15705"/>
                  </a:lnTo>
                  <a:lnTo>
                    <a:pt x="8069" y="15993"/>
                  </a:lnTo>
                  <a:lnTo>
                    <a:pt x="7972" y="16618"/>
                  </a:lnTo>
                  <a:lnTo>
                    <a:pt x="7876" y="16906"/>
                  </a:lnTo>
                  <a:lnTo>
                    <a:pt x="7780" y="17194"/>
                  </a:lnTo>
                  <a:lnTo>
                    <a:pt x="7636" y="17338"/>
                  </a:lnTo>
                  <a:lnTo>
                    <a:pt x="7540" y="17338"/>
                  </a:lnTo>
                  <a:lnTo>
                    <a:pt x="7444" y="17338"/>
                  </a:lnTo>
                  <a:lnTo>
                    <a:pt x="7444" y="17338"/>
                  </a:lnTo>
                  <a:lnTo>
                    <a:pt x="7396" y="17242"/>
                  </a:lnTo>
                  <a:lnTo>
                    <a:pt x="7300" y="17146"/>
                  </a:lnTo>
                  <a:lnTo>
                    <a:pt x="7156" y="16810"/>
                  </a:lnTo>
                  <a:lnTo>
                    <a:pt x="7012" y="16378"/>
                  </a:lnTo>
                  <a:lnTo>
                    <a:pt x="6868" y="15897"/>
                  </a:lnTo>
                  <a:lnTo>
                    <a:pt x="6676" y="15033"/>
                  </a:lnTo>
                  <a:lnTo>
                    <a:pt x="6628" y="14649"/>
                  </a:lnTo>
                  <a:lnTo>
                    <a:pt x="0" y="4563"/>
                  </a:lnTo>
                  <a:lnTo>
                    <a:pt x="21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453;p76">
              <a:extLst>
                <a:ext uri="{FF2B5EF4-FFF2-40B4-BE49-F238E27FC236}">
                  <a16:creationId xmlns:a16="http://schemas.microsoft.com/office/drawing/2014/main" id="{09225935-577C-AA61-EA66-0BEAF0E53A76}"/>
                </a:ext>
              </a:extLst>
            </p:cNvPr>
            <p:cNvSpPr/>
            <p:nvPr/>
          </p:nvSpPr>
          <p:spPr>
            <a:xfrm>
              <a:off x="2952750" y="4462725"/>
              <a:ext cx="19225" cy="37225"/>
            </a:xfrm>
            <a:custGeom>
              <a:avLst/>
              <a:gdLst/>
              <a:ahLst/>
              <a:cxnLst/>
              <a:rect l="l" t="t" r="r" b="b"/>
              <a:pathLst>
                <a:path w="769" h="1489" extrusionOk="0">
                  <a:moveTo>
                    <a:pt x="0" y="0"/>
                  </a:moveTo>
                  <a:lnTo>
                    <a:pt x="0" y="0"/>
                  </a:lnTo>
                  <a:lnTo>
                    <a:pt x="768" y="1489"/>
                  </a:lnTo>
                  <a:lnTo>
                    <a:pt x="768" y="1489"/>
                  </a:lnTo>
                  <a:lnTo>
                    <a:pt x="768" y="1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1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454;p76">
              <a:extLst>
                <a:ext uri="{FF2B5EF4-FFF2-40B4-BE49-F238E27FC236}">
                  <a16:creationId xmlns:a16="http://schemas.microsoft.com/office/drawing/2014/main" id="{9C3176B5-C0AC-F759-7AE3-F303F6ACE17A}"/>
                </a:ext>
              </a:extLst>
            </p:cNvPr>
            <p:cNvSpPr/>
            <p:nvPr/>
          </p:nvSpPr>
          <p:spPr>
            <a:xfrm>
              <a:off x="2952750" y="4462725"/>
              <a:ext cx="19225" cy="37225"/>
            </a:xfrm>
            <a:custGeom>
              <a:avLst/>
              <a:gdLst/>
              <a:ahLst/>
              <a:cxnLst/>
              <a:rect l="l" t="t" r="r" b="b"/>
              <a:pathLst>
                <a:path w="769" h="148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768" y="1489"/>
                  </a:lnTo>
                  <a:lnTo>
                    <a:pt x="768" y="1489"/>
                  </a:lnTo>
                  <a:lnTo>
                    <a:pt x="768" y="148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455;p76">
              <a:extLst>
                <a:ext uri="{FF2B5EF4-FFF2-40B4-BE49-F238E27FC236}">
                  <a16:creationId xmlns:a16="http://schemas.microsoft.com/office/drawing/2014/main" id="{4DD9D5B7-9C57-C6EE-CA77-851C4D6B8948}"/>
                </a:ext>
              </a:extLst>
            </p:cNvPr>
            <p:cNvSpPr/>
            <p:nvPr/>
          </p:nvSpPr>
          <p:spPr>
            <a:xfrm>
              <a:off x="2945525" y="4462725"/>
              <a:ext cx="26450" cy="189725"/>
            </a:xfrm>
            <a:custGeom>
              <a:avLst/>
              <a:gdLst/>
              <a:ahLst/>
              <a:cxnLst/>
              <a:rect l="l" t="t" r="r" b="b"/>
              <a:pathLst>
                <a:path w="1058" h="7589" extrusionOk="0">
                  <a:moveTo>
                    <a:pt x="289" y="0"/>
                  </a:moveTo>
                  <a:lnTo>
                    <a:pt x="337" y="817"/>
                  </a:lnTo>
                  <a:lnTo>
                    <a:pt x="385" y="1681"/>
                  </a:lnTo>
                  <a:lnTo>
                    <a:pt x="385" y="2594"/>
                  </a:lnTo>
                  <a:lnTo>
                    <a:pt x="337" y="3506"/>
                  </a:lnTo>
                  <a:lnTo>
                    <a:pt x="193" y="5235"/>
                  </a:lnTo>
                  <a:lnTo>
                    <a:pt x="1" y="6820"/>
                  </a:lnTo>
                  <a:lnTo>
                    <a:pt x="481" y="7588"/>
                  </a:lnTo>
                  <a:lnTo>
                    <a:pt x="625" y="7012"/>
                  </a:lnTo>
                  <a:lnTo>
                    <a:pt x="721" y="6340"/>
                  </a:lnTo>
                  <a:lnTo>
                    <a:pt x="865" y="4803"/>
                  </a:lnTo>
                  <a:lnTo>
                    <a:pt x="961" y="3122"/>
                  </a:lnTo>
                  <a:lnTo>
                    <a:pt x="1057" y="1489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457;p76">
              <a:extLst>
                <a:ext uri="{FF2B5EF4-FFF2-40B4-BE49-F238E27FC236}">
                  <a16:creationId xmlns:a16="http://schemas.microsoft.com/office/drawing/2014/main" id="{5724F342-D028-25F6-C4A9-047AFA5DAA3A}"/>
                </a:ext>
              </a:extLst>
            </p:cNvPr>
            <p:cNvSpPr/>
            <p:nvPr/>
          </p:nvSpPr>
          <p:spPr>
            <a:xfrm>
              <a:off x="2586550" y="4373875"/>
              <a:ext cx="371025" cy="491075"/>
            </a:xfrm>
            <a:custGeom>
              <a:avLst/>
              <a:gdLst/>
              <a:ahLst/>
              <a:cxnLst/>
              <a:rect l="l" t="t" r="r" b="b"/>
              <a:pathLst>
                <a:path w="14841" h="19643" extrusionOk="0">
                  <a:moveTo>
                    <a:pt x="8693" y="0"/>
                  </a:moveTo>
                  <a:lnTo>
                    <a:pt x="7924" y="96"/>
                  </a:lnTo>
                  <a:lnTo>
                    <a:pt x="7396" y="240"/>
                  </a:lnTo>
                  <a:lnTo>
                    <a:pt x="7108" y="385"/>
                  </a:lnTo>
                  <a:lnTo>
                    <a:pt x="6868" y="577"/>
                  </a:lnTo>
                  <a:lnTo>
                    <a:pt x="6628" y="769"/>
                  </a:lnTo>
                  <a:lnTo>
                    <a:pt x="6388" y="1009"/>
                  </a:lnTo>
                  <a:lnTo>
                    <a:pt x="5907" y="1633"/>
                  </a:lnTo>
                  <a:lnTo>
                    <a:pt x="5475" y="2306"/>
                  </a:lnTo>
                  <a:lnTo>
                    <a:pt x="5043" y="3074"/>
                  </a:lnTo>
                  <a:lnTo>
                    <a:pt x="4659" y="3938"/>
                  </a:lnTo>
                  <a:lnTo>
                    <a:pt x="4323" y="4803"/>
                  </a:lnTo>
                  <a:lnTo>
                    <a:pt x="4034" y="5715"/>
                  </a:lnTo>
                  <a:lnTo>
                    <a:pt x="3506" y="7396"/>
                  </a:lnTo>
                  <a:lnTo>
                    <a:pt x="3122" y="8837"/>
                  </a:lnTo>
                  <a:lnTo>
                    <a:pt x="2786" y="10278"/>
                  </a:lnTo>
                  <a:lnTo>
                    <a:pt x="2161" y="11815"/>
                  </a:lnTo>
                  <a:lnTo>
                    <a:pt x="0" y="12631"/>
                  </a:lnTo>
                  <a:lnTo>
                    <a:pt x="1921" y="14168"/>
                  </a:lnTo>
                  <a:lnTo>
                    <a:pt x="2209" y="14792"/>
                  </a:lnTo>
                  <a:lnTo>
                    <a:pt x="2930" y="16281"/>
                  </a:lnTo>
                  <a:lnTo>
                    <a:pt x="3410" y="17097"/>
                  </a:lnTo>
                  <a:lnTo>
                    <a:pt x="3890" y="17914"/>
                  </a:lnTo>
                  <a:lnTo>
                    <a:pt x="4371" y="18586"/>
                  </a:lnTo>
                  <a:lnTo>
                    <a:pt x="4611" y="18874"/>
                  </a:lnTo>
                  <a:lnTo>
                    <a:pt x="4851" y="19066"/>
                  </a:lnTo>
                  <a:lnTo>
                    <a:pt x="4995" y="19162"/>
                  </a:lnTo>
                  <a:lnTo>
                    <a:pt x="5139" y="19210"/>
                  </a:lnTo>
                  <a:lnTo>
                    <a:pt x="5523" y="19258"/>
                  </a:lnTo>
                  <a:lnTo>
                    <a:pt x="5955" y="19258"/>
                  </a:lnTo>
                  <a:lnTo>
                    <a:pt x="6388" y="19162"/>
                  </a:lnTo>
                  <a:lnTo>
                    <a:pt x="6916" y="19018"/>
                  </a:lnTo>
                  <a:lnTo>
                    <a:pt x="7444" y="18826"/>
                  </a:lnTo>
                  <a:lnTo>
                    <a:pt x="8453" y="18394"/>
                  </a:lnTo>
                  <a:lnTo>
                    <a:pt x="9797" y="17818"/>
                  </a:lnTo>
                  <a:lnTo>
                    <a:pt x="10326" y="17626"/>
                  </a:lnTo>
                  <a:lnTo>
                    <a:pt x="10518" y="17578"/>
                  </a:lnTo>
                  <a:lnTo>
                    <a:pt x="10710" y="17530"/>
                  </a:lnTo>
                  <a:lnTo>
                    <a:pt x="10854" y="17578"/>
                  </a:lnTo>
                  <a:lnTo>
                    <a:pt x="11046" y="17674"/>
                  </a:lnTo>
                  <a:lnTo>
                    <a:pt x="11478" y="17914"/>
                  </a:lnTo>
                  <a:lnTo>
                    <a:pt x="12583" y="18730"/>
                  </a:lnTo>
                  <a:lnTo>
                    <a:pt x="13111" y="19114"/>
                  </a:lnTo>
                  <a:lnTo>
                    <a:pt x="13639" y="19451"/>
                  </a:lnTo>
                  <a:lnTo>
                    <a:pt x="13928" y="19547"/>
                  </a:lnTo>
                  <a:lnTo>
                    <a:pt x="14120" y="19643"/>
                  </a:lnTo>
                  <a:lnTo>
                    <a:pt x="14504" y="19643"/>
                  </a:lnTo>
                  <a:lnTo>
                    <a:pt x="14600" y="19595"/>
                  </a:lnTo>
                  <a:lnTo>
                    <a:pt x="14648" y="19499"/>
                  </a:lnTo>
                  <a:lnTo>
                    <a:pt x="14744" y="19258"/>
                  </a:lnTo>
                  <a:lnTo>
                    <a:pt x="14792" y="18874"/>
                  </a:lnTo>
                  <a:lnTo>
                    <a:pt x="14840" y="18394"/>
                  </a:lnTo>
                  <a:lnTo>
                    <a:pt x="14744" y="17241"/>
                  </a:lnTo>
                  <a:lnTo>
                    <a:pt x="14600" y="15945"/>
                  </a:lnTo>
                  <a:lnTo>
                    <a:pt x="14408" y="14648"/>
                  </a:lnTo>
                  <a:lnTo>
                    <a:pt x="14216" y="13543"/>
                  </a:lnTo>
                  <a:lnTo>
                    <a:pt x="14024" y="12439"/>
                  </a:lnTo>
                  <a:lnTo>
                    <a:pt x="14264" y="10950"/>
                  </a:lnTo>
                  <a:lnTo>
                    <a:pt x="14456" y="9365"/>
                  </a:lnTo>
                  <a:lnTo>
                    <a:pt x="14648" y="7492"/>
                  </a:lnTo>
                  <a:lnTo>
                    <a:pt x="14744" y="6532"/>
                  </a:lnTo>
                  <a:lnTo>
                    <a:pt x="14744" y="5571"/>
                  </a:lnTo>
                  <a:lnTo>
                    <a:pt x="14744" y="4611"/>
                  </a:lnTo>
                  <a:lnTo>
                    <a:pt x="14648" y="3698"/>
                  </a:lnTo>
                  <a:lnTo>
                    <a:pt x="14552" y="2882"/>
                  </a:lnTo>
                  <a:lnTo>
                    <a:pt x="14312" y="2161"/>
                  </a:lnTo>
                  <a:lnTo>
                    <a:pt x="14216" y="1873"/>
                  </a:lnTo>
                  <a:lnTo>
                    <a:pt x="14072" y="1585"/>
                  </a:lnTo>
                  <a:lnTo>
                    <a:pt x="13880" y="1345"/>
                  </a:lnTo>
                  <a:lnTo>
                    <a:pt x="13687" y="1153"/>
                  </a:lnTo>
                  <a:lnTo>
                    <a:pt x="13399" y="913"/>
                  </a:lnTo>
                  <a:lnTo>
                    <a:pt x="13063" y="721"/>
                  </a:lnTo>
                  <a:lnTo>
                    <a:pt x="12679" y="577"/>
                  </a:lnTo>
                  <a:lnTo>
                    <a:pt x="12295" y="433"/>
                  </a:lnTo>
                  <a:lnTo>
                    <a:pt x="11382" y="192"/>
                  </a:lnTo>
                  <a:lnTo>
                    <a:pt x="10470" y="48"/>
                  </a:lnTo>
                  <a:lnTo>
                    <a:pt x="950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458;p76">
              <a:extLst>
                <a:ext uri="{FF2B5EF4-FFF2-40B4-BE49-F238E27FC236}">
                  <a16:creationId xmlns:a16="http://schemas.microsoft.com/office/drawing/2014/main" id="{F83CE5A5-C1CE-B88E-B649-BC1612085D8F}"/>
                </a:ext>
              </a:extLst>
            </p:cNvPr>
            <p:cNvSpPr/>
            <p:nvPr/>
          </p:nvSpPr>
          <p:spPr>
            <a:xfrm>
              <a:off x="2586550" y="4373875"/>
              <a:ext cx="371025" cy="491075"/>
            </a:xfrm>
            <a:custGeom>
              <a:avLst/>
              <a:gdLst/>
              <a:ahLst/>
              <a:cxnLst/>
              <a:rect l="l" t="t" r="r" b="b"/>
              <a:pathLst>
                <a:path w="14841" h="19643" fill="none" extrusionOk="0">
                  <a:moveTo>
                    <a:pt x="14024" y="12439"/>
                  </a:moveTo>
                  <a:lnTo>
                    <a:pt x="14024" y="12439"/>
                  </a:lnTo>
                  <a:lnTo>
                    <a:pt x="14264" y="10950"/>
                  </a:lnTo>
                  <a:lnTo>
                    <a:pt x="14456" y="9365"/>
                  </a:lnTo>
                  <a:lnTo>
                    <a:pt x="14648" y="7492"/>
                  </a:lnTo>
                  <a:lnTo>
                    <a:pt x="14744" y="6532"/>
                  </a:lnTo>
                  <a:lnTo>
                    <a:pt x="14744" y="5571"/>
                  </a:lnTo>
                  <a:lnTo>
                    <a:pt x="14744" y="4611"/>
                  </a:lnTo>
                  <a:lnTo>
                    <a:pt x="14648" y="3698"/>
                  </a:lnTo>
                  <a:lnTo>
                    <a:pt x="14552" y="2882"/>
                  </a:lnTo>
                  <a:lnTo>
                    <a:pt x="14312" y="2161"/>
                  </a:lnTo>
                  <a:lnTo>
                    <a:pt x="14216" y="1873"/>
                  </a:lnTo>
                  <a:lnTo>
                    <a:pt x="14072" y="1585"/>
                  </a:lnTo>
                  <a:lnTo>
                    <a:pt x="13880" y="1345"/>
                  </a:lnTo>
                  <a:lnTo>
                    <a:pt x="13687" y="1153"/>
                  </a:lnTo>
                  <a:lnTo>
                    <a:pt x="13687" y="1153"/>
                  </a:lnTo>
                  <a:lnTo>
                    <a:pt x="13399" y="913"/>
                  </a:lnTo>
                  <a:lnTo>
                    <a:pt x="13063" y="721"/>
                  </a:lnTo>
                  <a:lnTo>
                    <a:pt x="12679" y="577"/>
                  </a:lnTo>
                  <a:lnTo>
                    <a:pt x="12295" y="433"/>
                  </a:lnTo>
                  <a:lnTo>
                    <a:pt x="11382" y="192"/>
                  </a:lnTo>
                  <a:lnTo>
                    <a:pt x="10470" y="48"/>
                  </a:lnTo>
                  <a:lnTo>
                    <a:pt x="9509" y="0"/>
                  </a:lnTo>
                  <a:lnTo>
                    <a:pt x="8693" y="0"/>
                  </a:lnTo>
                  <a:lnTo>
                    <a:pt x="7924" y="96"/>
                  </a:lnTo>
                  <a:lnTo>
                    <a:pt x="7396" y="240"/>
                  </a:lnTo>
                  <a:lnTo>
                    <a:pt x="7396" y="240"/>
                  </a:lnTo>
                  <a:lnTo>
                    <a:pt x="7108" y="385"/>
                  </a:lnTo>
                  <a:lnTo>
                    <a:pt x="6868" y="577"/>
                  </a:lnTo>
                  <a:lnTo>
                    <a:pt x="6628" y="769"/>
                  </a:lnTo>
                  <a:lnTo>
                    <a:pt x="6388" y="1009"/>
                  </a:lnTo>
                  <a:lnTo>
                    <a:pt x="5907" y="1633"/>
                  </a:lnTo>
                  <a:lnTo>
                    <a:pt x="5475" y="2306"/>
                  </a:lnTo>
                  <a:lnTo>
                    <a:pt x="5043" y="3074"/>
                  </a:lnTo>
                  <a:lnTo>
                    <a:pt x="4659" y="3938"/>
                  </a:lnTo>
                  <a:lnTo>
                    <a:pt x="4323" y="4803"/>
                  </a:lnTo>
                  <a:lnTo>
                    <a:pt x="4034" y="5715"/>
                  </a:lnTo>
                  <a:lnTo>
                    <a:pt x="3506" y="7396"/>
                  </a:lnTo>
                  <a:lnTo>
                    <a:pt x="3122" y="8837"/>
                  </a:lnTo>
                  <a:lnTo>
                    <a:pt x="2786" y="10278"/>
                  </a:lnTo>
                  <a:lnTo>
                    <a:pt x="2161" y="11815"/>
                  </a:lnTo>
                  <a:lnTo>
                    <a:pt x="0" y="12631"/>
                  </a:lnTo>
                  <a:lnTo>
                    <a:pt x="1921" y="14168"/>
                  </a:lnTo>
                  <a:lnTo>
                    <a:pt x="1921" y="14168"/>
                  </a:lnTo>
                  <a:lnTo>
                    <a:pt x="2209" y="14792"/>
                  </a:lnTo>
                  <a:lnTo>
                    <a:pt x="2930" y="16281"/>
                  </a:lnTo>
                  <a:lnTo>
                    <a:pt x="3410" y="17097"/>
                  </a:lnTo>
                  <a:lnTo>
                    <a:pt x="3890" y="17914"/>
                  </a:lnTo>
                  <a:lnTo>
                    <a:pt x="4371" y="18586"/>
                  </a:lnTo>
                  <a:lnTo>
                    <a:pt x="4611" y="18874"/>
                  </a:lnTo>
                  <a:lnTo>
                    <a:pt x="4851" y="19066"/>
                  </a:lnTo>
                  <a:lnTo>
                    <a:pt x="4851" y="19066"/>
                  </a:lnTo>
                  <a:lnTo>
                    <a:pt x="4995" y="19162"/>
                  </a:lnTo>
                  <a:lnTo>
                    <a:pt x="5139" y="19210"/>
                  </a:lnTo>
                  <a:lnTo>
                    <a:pt x="5523" y="19258"/>
                  </a:lnTo>
                  <a:lnTo>
                    <a:pt x="5955" y="19258"/>
                  </a:lnTo>
                  <a:lnTo>
                    <a:pt x="6388" y="19162"/>
                  </a:lnTo>
                  <a:lnTo>
                    <a:pt x="6916" y="19018"/>
                  </a:lnTo>
                  <a:lnTo>
                    <a:pt x="7444" y="18826"/>
                  </a:lnTo>
                  <a:lnTo>
                    <a:pt x="8453" y="18394"/>
                  </a:lnTo>
                  <a:lnTo>
                    <a:pt x="8453" y="18394"/>
                  </a:lnTo>
                  <a:lnTo>
                    <a:pt x="9797" y="17818"/>
                  </a:lnTo>
                  <a:lnTo>
                    <a:pt x="10326" y="17626"/>
                  </a:lnTo>
                  <a:lnTo>
                    <a:pt x="10518" y="17578"/>
                  </a:lnTo>
                  <a:lnTo>
                    <a:pt x="10710" y="17530"/>
                  </a:lnTo>
                  <a:lnTo>
                    <a:pt x="10710" y="17530"/>
                  </a:lnTo>
                  <a:lnTo>
                    <a:pt x="10854" y="17578"/>
                  </a:lnTo>
                  <a:lnTo>
                    <a:pt x="11046" y="17674"/>
                  </a:lnTo>
                  <a:lnTo>
                    <a:pt x="11478" y="17914"/>
                  </a:lnTo>
                  <a:lnTo>
                    <a:pt x="12583" y="18730"/>
                  </a:lnTo>
                  <a:lnTo>
                    <a:pt x="13111" y="19114"/>
                  </a:lnTo>
                  <a:lnTo>
                    <a:pt x="13639" y="19451"/>
                  </a:lnTo>
                  <a:lnTo>
                    <a:pt x="13928" y="19547"/>
                  </a:lnTo>
                  <a:lnTo>
                    <a:pt x="14120" y="19643"/>
                  </a:lnTo>
                  <a:lnTo>
                    <a:pt x="14360" y="19643"/>
                  </a:lnTo>
                  <a:lnTo>
                    <a:pt x="14504" y="19643"/>
                  </a:lnTo>
                  <a:lnTo>
                    <a:pt x="14504" y="19643"/>
                  </a:lnTo>
                  <a:lnTo>
                    <a:pt x="14600" y="19595"/>
                  </a:lnTo>
                  <a:lnTo>
                    <a:pt x="14648" y="19499"/>
                  </a:lnTo>
                  <a:lnTo>
                    <a:pt x="14744" y="19258"/>
                  </a:lnTo>
                  <a:lnTo>
                    <a:pt x="14792" y="18874"/>
                  </a:lnTo>
                  <a:lnTo>
                    <a:pt x="14840" y="18394"/>
                  </a:lnTo>
                  <a:lnTo>
                    <a:pt x="14744" y="17241"/>
                  </a:lnTo>
                  <a:lnTo>
                    <a:pt x="14600" y="15945"/>
                  </a:lnTo>
                  <a:lnTo>
                    <a:pt x="14408" y="14648"/>
                  </a:lnTo>
                  <a:lnTo>
                    <a:pt x="14216" y="13543"/>
                  </a:lnTo>
                  <a:lnTo>
                    <a:pt x="14024" y="12439"/>
                  </a:lnTo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459;p76">
              <a:extLst>
                <a:ext uri="{FF2B5EF4-FFF2-40B4-BE49-F238E27FC236}">
                  <a16:creationId xmlns:a16="http://schemas.microsoft.com/office/drawing/2014/main" id="{1EB8221C-8E5E-2AF8-BC38-AD01FB689F62}"/>
                </a:ext>
              </a:extLst>
            </p:cNvPr>
            <p:cNvSpPr/>
            <p:nvPr/>
          </p:nvSpPr>
          <p:spPr>
            <a:xfrm>
              <a:off x="2843475" y="4461525"/>
              <a:ext cx="25250" cy="24025"/>
            </a:xfrm>
            <a:custGeom>
              <a:avLst/>
              <a:gdLst/>
              <a:ahLst/>
              <a:cxnLst/>
              <a:rect l="l" t="t" r="r" b="b"/>
              <a:pathLst>
                <a:path w="1010" h="961" extrusionOk="0">
                  <a:moveTo>
                    <a:pt x="481" y="0"/>
                  </a:moveTo>
                  <a:lnTo>
                    <a:pt x="289" y="96"/>
                  </a:lnTo>
                  <a:lnTo>
                    <a:pt x="145" y="192"/>
                  </a:lnTo>
                  <a:lnTo>
                    <a:pt x="49" y="336"/>
                  </a:lnTo>
                  <a:lnTo>
                    <a:pt x="1" y="528"/>
                  </a:lnTo>
                  <a:lnTo>
                    <a:pt x="1" y="673"/>
                  </a:lnTo>
                  <a:lnTo>
                    <a:pt x="97" y="865"/>
                  </a:lnTo>
                  <a:lnTo>
                    <a:pt x="241" y="961"/>
                  </a:lnTo>
                  <a:lnTo>
                    <a:pt x="529" y="961"/>
                  </a:lnTo>
                  <a:lnTo>
                    <a:pt x="769" y="913"/>
                  </a:lnTo>
                  <a:lnTo>
                    <a:pt x="961" y="817"/>
                  </a:lnTo>
                  <a:lnTo>
                    <a:pt x="1009" y="673"/>
                  </a:lnTo>
                  <a:lnTo>
                    <a:pt x="1009" y="480"/>
                  </a:lnTo>
                  <a:lnTo>
                    <a:pt x="961" y="288"/>
                  </a:lnTo>
                  <a:lnTo>
                    <a:pt x="865" y="144"/>
                  </a:lnTo>
                  <a:lnTo>
                    <a:pt x="673" y="48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460;p76">
              <a:extLst>
                <a:ext uri="{FF2B5EF4-FFF2-40B4-BE49-F238E27FC236}">
                  <a16:creationId xmlns:a16="http://schemas.microsoft.com/office/drawing/2014/main" id="{4A765868-C51A-4A9C-C0CE-F890F265029D}"/>
                </a:ext>
              </a:extLst>
            </p:cNvPr>
            <p:cNvSpPr/>
            <p:nvPr/>
          </p:nvSpPr>
          <p:spPr>
            <a:xfrm>
              <a:off x="2835075" y="4509550"/>
              <a:ext cx="26450" cy="24025"/>
            </a:xfrm>
            <a:custGeom>
              <a:avLst/>
              <a:gdLst/>
              <a:ahLst/>
              <a:cxnLst/>
              <a:rect l="l" t="t" r="r" b="b"/>
              <a:pathLst>
                <a:path w="1058" h="961" extrusionOk="0">
                  <a:moveTo>
                    <a:pt x="529" y="0"/>
                  </a:moveTo>
                  <a:lnTo>
                    <a:pt x="337" y="48"/>
                  </a:lnTo>
                  <a:lnTo>
                    <a:pt x="193" y="192"/>
                  </a:lnTo>
                  <a:lnTo>
                    <a:pt x="97" y="336"/>
                  </a:lnTo>
                  <a:lnTo>
                    <a:pt x="1" y="528"/>
                  </a:lnTo>
                  <a:lnTo>
                    <a:pt x="49" y="673"/>
                  </a:lnTo>
                  <a:lnTo>
                    <a:pt x="97" y="817"/>
                  </a:lnTo>
                  <a:lnTo>
                    <a:pt x="289" y="913"/>
                  </a:lnTo>
                  <a:lnTo>
                    <a:pt x="529" y="961"/>
                  </a:lnTo>
                  <a:lnTo>
                    <a:pt x="817" y="913"/>
                  </a:lnTo>
                  <a:lnTo>
                    <a:pt x="961" y="817"/>
                  </a:lnTo>
                  <a:lnTo>
                    <a:pt x="1057" y="624"/>
                  </a:lnTo>
                  <a:lnTo>
                    <a:pt x="1057" y="432"/>
                  </a:lnTo>
                  <a:lnTo>
                    <a:pt x="1009" y="240"/>
                  </a:lnTo>
                  <a:lnTo>
                    <a:pt x="865" y="96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461;p76">
              <a:extLst>
                <a:ext uri="{FF2B5EF4-FFF2-40B4-BE49-F238E27FC236}">
                  <a16:creationId xmlns:a16="http://schemas.microsoft.com/office/drawing/2014/main" id="{FD2AC9AC-E799-51FB-F87C-16CC33D8DBF8}"/>
                </a:ext>
              </a:extLst>
            </p:cNvPr>
            <p:cNvSpPr/>
            <p:nvPr/>
          </p:nvSpPr>
          <p:spPr>
            <a:xfrm>
              <a:off x="2797850" y="4373875"/>
              <a:ext cx="118900" cy="70850"/>
            </a:xfrm>
            <a:custGeom>
              <a:avLst/>
              <a:gdLst/>
              <a:ahLst/>
              <a:cxnLst/>
              <a:rect l="l" t="t" r="r" b="b"/>
              <a:pathLst>
                <a:path w="4756" h="2834" extrusionOk="0">
                  <a:moveTo>
                    <a:pt x="529" y="0"/>
                  </a:moveTo>
                  <a:lnTo>
                    <a:pt x="1" y="48"/>
                  </a:lnTo>
                  <a:lnTo>
                    <a:pt x="49" y="673"/>
                  </a:lnTo>
                  <a:lnTo>
                    <a:pt x="145" y="1057"/>
                  </a:lnTo>
                  <a:lnTo>
                    <a:pt x="289" y="1489"/>
                  </a:lnTo>
                  <a:lnTo>
                    <a:pt x="529" y="1873"/>
                  </a:lnTo>
                  <a:lnTo>
                    <a:pt x="817" y="2258"/>
                  </a:lnTo>
                  <a:lnTo>
                    <a:pt x="1009" y="2402"/>
                  </a:lnTo>
                  <a:lnTo>
                    <a:pt x="1249" y="2546"/>
                  </a:lnTo>
                  <a:lnTo>
                    <a:pt x="1490" y="2690"/>
                  </a:lnTo>
                  <a:lnTo>
                    <a:pt x="1730" y="2738"/>
                  </a:lnTo>
                  <a:lnTo>
                    <a:pt x="1970" y="2786"/>
                  </a:lnTo>
                  <a:lnTo>
                    <a:pt x="2210" y="2834"/>
                  </a:lnTo>
                  <a:lnTo>
                    <a:pt x="2450" y="2786"/>
                  </a:lnTo>
                  <a:lnTo>
                    <a:pt x="2690" y="2738"/>
                  </a:lnTo>
                  <a:lnTo>
                    <a:pt x="3122" y="2546"/>
                  </a:lnTo>
                  <a:lnTo>
                    <a:pt x="3555" y="2258"/>
                  </a:lnTo>
                  <a:lnTo>
                    <a:pt x="3939" y="1921"/>
                  </a:lnTo>
                  <a:lnTo>
                    <a:pt x="4275" y="1537"/>
                  </a:lnTo>
                  <a:lnTo>
                    <a:pt x="4515" y="1153"/>
                  </a:lnTo>
                  <a:lnTo>
                    <a:pt x="4755" y="817"/>
                  </a:lnTo>
                  <a:lnTo>
                    <a:pt x="4227" y="577"/>
                  </a:lnTo>
                  <a:lnTo>
                    <a:pt x="3651" y="385"/>
                  </a:lnTo>
                  <a:lnTo>
                    <a:pt x="3026" y="240"/>
                  </a:lnTo>
                  <a:lnTo>
                    <a:pt x="2402" y="96"/>
                  </a:lnTo>
                  <a:lnTo>
                    <a:pt x="1778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F0B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462;p76">
              <a:extLst>
                <a:ext uri="{FF2B5EF4-FFF2-40B4-BE49-F238E27FC236}">
                  <a16:creationId xmlns:a16="http://schemas.microsoft.com/office/drawing/2014/main" id="{F04A5061-EC46-EBD7-E82E-837017D5AC31}"/>
                </a:ext>
              </a:extLst>
            </p:cNvPr>
            <p:cNvSpPr/>
            <p:nvPr/>
          </p:nvSpPr>
          <p:spPr>
            <a:xfrm>
              <a:off x="2797850" y="4373875"/>
              <a:ext cx="118900" cy="70850"/>
            </a:xfrm>
            <a:custGeom>
              <a:avLst/>
              <a:gdLst/>
              <a:ahLst/>
              <a:cxnLst/>
              <a:rect l="l" t="t" r="r" b="b"/>
              <a:pathLst>
                <a:path w="4756" h="2834" fill="none" extrusionOk="0">
                  <a:moveTo>
                    <a:pt x="4755" y="817"/>
                  </a:moveTo>
                  <a:lnTo>
                    <a:pt x="4755" y="817"/>
                  </a:lnTo>
                  <a:lnTo>
                    <a:pt x="4227" y="577"/>
                  </a:lnTo>
                  <a:lnTo>
                    <a:pt x="3651" y="385"/>
                  </a:lnTo>
                  <a:lnTo>
                    <a:pt x="3026" y="240"/>
                  </a:lnTo>
                  <a:lnTo>
                    <a:pt x="2402" y="96"/>
                  </a:lnTo>
                  <a:lnTo>
                    <a:pt x="1778" y="48"/>
                  </a:lnTo>
                  <a:lnTo>
                    <a:pt x="1153" y="0"/>
                  </a:lnTo>
                  <a:lnTo>
                    <a:pt x="52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673"/>
                  </a:lnTo>
                  <a:lnTo>
                    <a:pt x="145" y="1057"/>
                  </a:lnTo>
                  <a:lnTo>
                    <a:pt x="289" y="1489"/>
                  </a:lnTo>
                  <a:lnTo>
                    <a:pt x="529" y="1873"/>
                  </a:lnTo>
                  <a:lnTo>
                    <a:pt x="817" y="2258"/>
                  </a:lnTo>
                  <a:lnTo>
                    <a:pt x="1009" y="2402"/>
                  </a:lnTo>
                  <a:lnTo>
                    <a:pt x="1249" y="2546"/>
                  </a:lnTo>
                  <a:lnTo>
                    <a:pt x="1490" y="2690"/>
                  </a:lnTo>
                  <a:lnTo>
                    <a:pt x="1730" y="2738"/>
                  </a:lnTo>
                  <a:lnTo>
                    <a:pt x="1730" y="2738"/>
                  </a:lnTo>
                  <a:lnTo>
                    <a:pt x="1970" y="2786"/>
                  </a:lnTo>
                  <a:lnTo>
                    <a:pt x="2210" y="2834"/>
                  </a:lnTo>
                  <a:lnTo>
                    <a:pt x="2450" y="2786"/>
                  </a:lnTo>
                  <a:lnTo>
                    <a:pt x="2690" y="2738"/>
                  </a:lnTo>
                  <a:lnTo>
                    <a:pt x="3122" y="2546"/>
                  </a:lnTo>
                  <a:lnTo>
                    <a:pt x="3555" y="2258"/>
                  </a:lnTo>
                  <a:lnTo>
                    <a:pt x="3939" y="1921"/>
                  </a:lnTo>
                  <a:lnTo>
                    <a:pt x="4275" y="1537"/>
                  </a:lnTo>
                  <a:lnTo>
                    <a:pt x="4515" y="1153"/>
                  </a:lnTo>
                  <a:lnTo>
                    <a:pt x="4755" y="8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463;p76">
              <a:extLst>
                <a:ext uri="{FF2B5EF4-FFF2-40B4-BE49-F238E27FC236}">
                  <a16:creationId xmlns:a16="http://schemas.microsoft.com/office/drawing/2014/main" id="{3AB74977-4ECB-FA76-DE9F-E7DF7422DE06}"/>
                </a:ext>
              </a:extLst>
            </p:cNvPr>
            <p:cNvSpPr/>
            <p:nvPr/>
          </p:nvSpPr>
          <p:spPr>
            <a:xfrm>
              <a:off x="2830275" y="4357050"/>
              <a:ext cx="45650" cy="43250"/>
            </a:xfrm>
            <a:custGeom>
              <a:avLst/>
              <a:gdLst/>
              <a:ahLst/>
              <a:cxnLst/>
              <a:rect l="l" t="t" r="r" b="b"/>
              <a:pathLst>
                <a:path w="1826" h="1730" extrusionOk="0">
                  <a:moveTo>
                    <a:pt x="433" y="1"/>
                  </a:moveTo>
                  <a:lnTo>
                    <a:pt x="0" y="1586"/>
                  </a:lnTo>
                  <a:lnTo>
                    <a:pt x="1585" y="1730"/>
                  </a:lnTo>
                  <a:lnTo>
                    <a:pt x="1825" y="24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464;p76">
              <a:extLst>
                <a:ext uri="{FF2B5EF4-FFF2-40B4-BE49-F238E27FC236}">
                  <a16:creationId xmlns:a16="http://schemas.microsoft.com/office/drawing/2014/main" id="{B74E11FA-ED4A-7B0C-3C93-5F1D4A7582C0}"/>
                </a:ext>
              </a:extLst>
            </p:cNvPr>
            <p:cNvSpPr/>
            <p:nvPr/>
          </p:nvSpPr>
          <p:spPr>
            <a:xfrm>
              <a:off x="2830275" y="4357050"/>
              <a:ext cx="45650" cy="43250"/>
            </a:xfrm>
            <a:custGeom>
              <a:avLst/>
              <a:gdLst/>
              <a:ahLst/>
              <a:cxnLst/>
              <a:rect l="l" t="t" r="r" b="b"/>
              <a:pathLst>
                <a:path w="1826" h="1730" fill="none" extrusionOk="0">
                  <a:moveTo>
                    <a:pt x="1825" y="241"/>
                  </a:moveTo>
                  <a:lnTo>
                    <a:pt x="1585" y="1730"/>
                  </a:lnTo>
                  <a:lnTo>
                    <a:pt x="0" y="1586"/>
                  </a:lnTo>
                  <a:lnTo>
                    <a:pt x="433" y="1"/>
                  </a:lnTo>
                  <a:lnTo>
                    <a:pt x="1825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465;p76">
              <a:extLst>
                <a:ext uri="{FF2B5EF4-FFF2-40B4-BE49-F238E27FC236}">
                  <a16:creationId xmlns:a16="http://schemas.microsoft.com/office/drawing/2014/main" id="{B1C978E2-0BE6-7FDB-29C1-D503B09C3FD0}"/>
                </a:ext>
              </a:extLst>
            </p:cNvPr>
            <p:cNvSpPr/>
            <p:nvPr/>
          </p:nvSpPr>
          <p:spPr>
            <a:xfrm>
              <a:off x="2830275" y="4381075"/>
              <a:ext cx="42050" cy="19225"/>
            </a:xfrm>
            <a:custGeom>
              <a:avLst/>
              <a:gdLst/>
              <a:ahLst/>
              <a:cxnLst/>
              <a:rect l="l" t="t" r="r" b="b"/>
              <a:pathLst>
                <a:path w="1682" h="769" extrusionOk="0">
                  <a:moveTo>
                    <a:pt x="193" y="0"/>
                  </a:moveTo>
                  <a:lnTo>
                    <a:pt x="0" y="625"/>
                  </a:lnTo>
                  <a:lnTo>
                    <a:pt x="1585" y="769"/>
                  </a:lnTo>
                  <a:lnTo>
                    <a:pt x="1681" y="97"/>
                  </a:lnTo>
                  <a:lnTo>
                    <a:pt x="1537" y="97"/>
                  </a:lnTo>
                  <a:lnTo>
                    <a:pt x="865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466;p76">
              <a:extLst>
                <a:ext uri="{FF2B5EF4-FFF2-40B4-BE49-F238E27FC236}">
                  <a16:creationId xmlns:a16="http://schemas.microsoft.com/office/drawing/2014/main" id="{A67CB928-547A-3565-B6AB-3110552E190D}"/>
                </a:ext>
              </a:extLst>
            </p:cNvPr>
            <p:cNvSpPr/>
            <p:nvPr/>
          </p:nvSpPr>
          <p:spPr>
            <a:xfrm>
              <a:off x="2830275" y="4381075"/>
              <a:ext cx="42050" cy="19225"/>
            </a:xfrm>
            <a:custGeom>
              <a:avLst/>
              <a:gdLst/>
              <a:ahLst/>
              <a:cxnLst/>
              <a:rect l="l" t="t" r="r" b="b"/>
              <a:pathLst>
                <a:path w="1682" h="769" fill="none" extrusionOk="0">
                  <a:moveTo>
                    <a:pt x="193" y="0"/>
                  </a:moveTo>
                  <a:lnTo>
                    <a:pt x="0" y="625"/>
                  </a:lnTo>
                  <a:lnTo>
                    <a:pt x="1585" y="769"/>
                  </a:lnTo>
                  <a:lnTo>
                    <a:pt x="1681" y="97"/>
                  </a:lnTo>
                  <a:lnTo>
                    <a:pt x="1681" y="97"/>
                  </a:lnTo>
                  <a:lnTo>
                    <a:pt x="1537" y="97"/>
                  </a:lnTo>
                  <a:lnTo>
                    <a:pt x="1537" y="97"/>
                  </a:lnTo>
                  <a:lnTo>
                    <a:pt x="865" y="48"/>
                  </a:lnTo>
                  <a:lnTo>
                    <a:pt x="193" y="0"/>
                  </a:lnTo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467;p76">
              <a:extLst>
                <a:ext uri="{FF2B5EF4-FFF2-40B4-BE49-F238E27FC236}">
                  <a16:creationId xmlns:a16="http://schemas.microsoft.com/office/drawing/2014/main" id="{4200F32E-5B9F-4A7A-9C1E-28E72E1533D4}"/>
                </a:ext>
              </a:extLst>
            </p:cNvPr>
            <p:cNvSpPr/>
            <p:nvPr/>
          </p:nvSpPr>
          <p:spPr>
            <a:xfrm>
              <a:off x="2271975" y="4399075"/>
              <a:ext cx="483875" cy="212550"/>
            </a:xfrm>
            <a:custGeom>
              <a:avLst/>
              <a:gdLst/>
              <a:ahLst/>
              <a:cxnLst/>
              <a:rect l="l" t="t" r="r" b="b"/>
              <a:pathLst>
                <a:path w="19355" h="8502" extrusionOk="0">
                  <a:moveTo>
                    <a:pt x="19355" y="1"/>
                  </a:moveTo>
                  <a:lnTo>
                    <a:pt x="3555" y="4755"/>
                  </a:lnTo>
                  <a:lnTo>
                    <a:pt x="3410" y="4467"/>
                  </a:lnTo>
                  <a:lnTo>
                    <a:pt x="3074" y="3939"/>
                  </a:lnTo>
                  <a:lnTo>
                    <a:pt x="2882" y="3699"/>
                  </a:lnTo>
                  <a:lnTo>
                    <a:pt x="2690" y="3507"/>
                  </a:lnTo>
                  <a:lnTo>
                    <a:pt x="2498" y="3411"/>
                  </a:lnTo>
                  <a:lnTo>
                    <a:pt x="2402" y="3411"/>
                  </a:lnTo>
                  <a:lnTo>
                    <a:pt x="2354" y="3459"/>
                  </a:lnTo>
                  <a:lnTo>
                    <a:pt x="2258" y="3651"/>
                  </a:lnTo>
                  <a:lnTo>
                    <a:pt x="2210" y="3795"/>
                  </a:lnTo>
                  <a:lnTo>
                    <a:pt x="2210" y="3987"/>
                  </a:lnTo>
                  <a:lnTo>
                    <a:pt x="2210" y="4179"/>
                  </a:lnTo>
                  <a:lnTo>
                    <a:pt x="2306" y="4467"/>
                  </a:lnTo>
                  <a:lnTo>
                    <a:pt x="2402" y="4611"/>
                  </a:lnTo>
                  <a:lnTo>
                    <a:pt x="2210" y="4371"/>
                  </a:lnTo>
                  <a:lnTo>
                    <a:pt x="1730" y="3939"/>
                  </a:lnTo>
                  <a:lnTo>
                    <a:pt x="1489" y="3747"/>
                  </a:lnTo>
                  <a:lnTo>
                    <a:pt x="1249" y="3603"/>
                  </a:lnTo>
                  <a:lnTo>
                    <a:pt x="1105" y="3555"/>
                  </a:lnTo>
                  <a:lnTo>
                    <a:pt x="1057" y="3603"/>
                  </a:lnTo>
                  <a:lnTo>
                    <a:pt x="1009" y="3651"/>
                  </a:lnTo>
                  <a:lnTo>
                    <a:pt x="1009" y="3891"/>
                  </a:lnTo>
                  <a:lnTo>
                    <a:pt x="1057" y="4131"/>
                  </a:lnTo>
                  <a:lnTo>
                    <a:pt x="1297" y="4659"/>
                  </a:lnTo>
                  <a:lnTo>
                    <a:pt x="1538" y="5092"/>
                  </a:lnTo>
                  <a:lnTo>
                    <a:pt x="1682" y="5236"/>
                  </a:lnTo>
                  <a:lnTo>
                    <a:pt x="1393" y="5043"/>
                  </a:lnTo>
                  <a:lnTo>
                    <a:pt x="817" y="4707"/>
                  </a:lnTo>
                  <a:lnTo>
                    <a:pt x="529" y="4563"/>
                  </a:lnTo>
                  <a:lnTo>
                    <a:pt x="241" y="4467"/>
                  </a:lnTo>
                  <a:lnTo>
                    <a:pt x="145" y="4515"/>
                  </a:lnTo>
                  <a:lnTo>
                    <a:pt x="49" y="4515"/>
                  </a:lnTo>
                  <a:lnTo>
                    <a:pt x="1" y="4611"/>
                  </a:lnTo>
                  <a:lnTo>
                    <a:pt x="1" y="4707"/>
                  </a:lnTo>
                  <a:lnTo>
                    <a:pt x="1" y="4851"/>
                  </a:lnTo>
                  <a:lnTo>
                    <a:pt x="97" y="5043"/>
                  </a:lnTo>
                  <a:lnTo>
                    <a:pt x="385" y="5380"/>
                  </a:lnTo>
                  <a:lnTo>
                    <a:pt x="769" y="5764"/>
                  </a:lnTo>
                  <a:lnTo>
                    <a:pt x="1249" y="6100"/>
                  </a:lnTo>
                  <a:lnTo>
                    <a:pt x="2066" y="6676"/>
                  </a:lnTo>
                  <a:lnTo>
                    <a:pt x="2498" y="6916"/>
                  </a:lnTo>
                  <a:lnTo>
                    <a:pt x="2306" y="7157"/>
                  </a:lnTo>
                  <a:lnTo>
                    <a:pt x="1922" y="7637"/>
                  </a:lnTo>
                  <a:lnTo>
                    <a:pt x="1778" y="7925"/>
                  </a:lnTo>
                  <a:lnTo>
                    <a:pt x="1634" y="8165"/>
                  </a:lnTo>
                  <a:lnTo>
                    <a:pt x="1634" y="8357"/>
                  </a:lnTo>
                  <a:lnTo>
                    <a:pt x="1682" y="8453"/>
                  </a:lnTo>
                  <a:lnTo>
                    <a:pt x="1730" y="8501"/>
                  </a:lnTo>
                  <a:lnTo>
                    <a:pt x="1970" y="8501"/>
                  </a:lnTo>
                  <a:lnTo>
                    <a:pt x="2354" y="8405"/>
                  </a:lnTo>
                  <a:lnTo>
                    <a:pt x="2738" y="8213"/>
                  </a:lnTo>
                  <a:lnTo>
                    <a:pt x="3218" y="7973"/>
                  </a:lnTo>
                  <a:lnTo>
                    <a:pt x="3939" y="7493"/>
                  </a:lnTo>
                  <a:lnTo>
                    <a:pt x="4275" y="7301"/>
                  </a:lnTo>
                  <a:lnTo>
                    <a:pt x="17242" y="4371"/>
                  </a:lnTo>
                  <a:lnTo>
                    <a:pt x="17578" y="4275"/>
                  </a:lnTo>
                  <a:lnTo>
                    <a:pt x="17914" y="4131"/>
                  </a:lnTo>
                  <a:lnTo>
                    <a:pt x="18154" y="3939"/>
                  </a:lnTo>
                  <a:lnTo>
                    <a:pt x="18394" y="3747"/>
                  </a:lnTo>
                  <a:lnTo>
                    <a:pt x="18634" y="3459"/>
                  </a:lnTo>
                  <a:lnTo>
                    <a:pt x="18779" y="3171"/>
                  </a:lnTo>
                  <a:lnTo>
                    <a:pt x="18923" y="2882"/>
                  </a:lnTo>
                  <a:lnTo>
                    <a:pt x="18971" y="2546"/>
                  </a:lnTo>
                  <a:lnTo>
                    <a:pt x="19355" y="1"/>
                  </a:lnTo>
                  <a:close/>
                </a:path>
              </a:pathLst>
            </a:custGeom>
            <a:solidFill>
              <a:srgbClr val="F0B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468;p76">
              <a:extLst>
                <a:ext uri="{FF2B5EF4-FFF2-40B4-BE49-F238E27FC236}">
                  <a16:creationId xmlns:a16="http://schemas.microsoft.com/office/drawing/2014/main" id="{3810E6F0-100E-BDE9-7303-F28026CB238D}"/>
                </a:ext>
              </a:extLst>
            </p:cNvPr>
            <p:cNvSpPr/>
            <p:nvPr/>
          </p:nvSpPr>
          <p:spPr>
            <a:xfrm>
              <a:off x="2680200" y="3958450"/>
              <a:ext cx="453850" cy="425050"/>
            </a:xfrm>
            <a:custGeom>
              <a:avLst/>
              <a:gdLst/>
              <a:ahLst/>
              <a:cxnLst/>
              <a:rect l="l" t="t" r="r" b="b"/>
              <a:pathLst>
                <a:path w="18154" h="17002" extrusionOk="0">
                  <a:moveTo>
                    <a:pt x="10278" y="1"/>
                  </a:moveTo>
                  <a:lnTo>
                    <a:pt x="6388" y="481"/>
                  </a:lnTo>
                  <a:lnTo>
                    <a:pt x="5475" y="481"/>
                  </a:lnTo>
                  <a:lnTo>
                    <a:pt x="4659" y="625"/>
                  </a:lnTo>
                  <a:lnTo>
                    <a:pt x="3938" y="817"/>
                  </a:lnTo>
                  <a:lnTo>
                    <a:pt x="3266" y="1105"/>
                  </a:lnTo>
                  <a:lnTo>
                    <a:pt x="2690" y="1489"/>
                  </a:lnTo>
                  <a:lnTo>
                    <a:pt x="2161" y="1922"/>
                  </a:lnTo>
                  <a:lnTo>
                    <a:pt x="1681" y="2450"/>
                  </a:lnTo>
                  <a:lnTo>
                    <a:pt x="1297" y="3026"/>
                  </a:lnTo>
                  <a:lnTo>
                    <a:pt x="961" y="3651"/>
                  </a:lnTo>
                  <a:lnTo>
                    <a:pt x="673" y="4323"/>
                  </a:lnTo>
                  <a:lnTo>
                    <a:pt x="433" y="4995"/>
                  </a:lnTo>
                  <a:lnTo>
                    <a:pt x="288" y="5716"/>
                  </a:lnTo>
                  <a:lnTo>
                    <a:pt x="144" y="6484"/>
                  </a:lnTo>
                  <a:lnTo>
                    <a:pt x="96" y="7252"/>
                  </a:lnTo>
                  <a:lnTo>
                    <a:pt x="96" y="8021"/>
                  </a:lnTo>
                  <a:lnTo>
                    <a:pt x="96" y="8789"/>
                  </a:lnTo>
                  <a:lnTo>
                    <a:pt x="192" y="9990"/>
                  </a:lnTo>
                  <a:lnTo>
                    <a:pt x="96" y="10422"/>
                  </a:lnTo>
                  <a:lnTo>
                    <a:pt x="48" y="10806"/>
                  </a:lnTo>
                  <a:lnTo>
                    <a:pt x="0" y="11190"/>
                  </a:lnTo>
                  <a:lnTo>
                    <a:pt x="0" y="11527"/>
                  </a:lnTo>
                  <a:lnTo>
                    <a:pt x="48" y="11911"/>
                  </a:lnTo>
                  <a:lnTo>
                    <a:pt x="144" y="12247"/>
                  </a:lnTo>
                  <a:lnTo>
                    <a:pt x="336" y="12919"/>
                  </a:lnTo>
                  <a:lnTo>
                    <a:pt x="673" y="13592"/>
                  </a:lnTo>
                  <a:lnTo>
                    <a:pt x="1105" y="14168"/>
                  </a:lnTo>
                  <a:lnTo>
                    <a:pt x="1585" y="14696"/>
                  </a:lnTo>
                  <a:lnTo>
                    <a:pt x="2161" y="15177"/>
                  </a:lnTo>
                  <a:lnTo>
                    <a:pt x="2786" y="15609"/>
                  </a:lnTo>
                  <a:lnTo>
                    <a:pt x="3458" y="15993"/>
                  </a:lnTo>
                  <a:lnTo>
                    <a:pt x="4178" y="16329"/>
                  </a:lnTo>
                  <a:lnTo>
                    <a:pt x="4899" y="16617"/>
                  </a:lnTo>
                  <a:lnTo>
                    <a:pt x="5667" y="16809"/>
                  </a:lnTo>
                  <a:lnTo>
                    <a:pt x="6436" y="16905"/>
                  </a:lnTo>
                  <a:lnTo>
                    <a:pt x="7252" y="17002"/>
                  </a:lnTo>
                  <a:lnTo>
                    <a:pt x="8020" y="17002"/>
                  </a:lnTo>
                  <a:lnTo>
                    <a:pt x="11190" y="16809"/>
                  </a:lnTo>
                  <a:lnTo>
                    <a:pt x="11959" y="16713"/>
                  </a:lnTo>
                  <a:lnTo>
                    <a:pt x="12679" y="16569"/>
                  </a:lnTo>
                  <a:lnTo>
                    <a:pt x="13351" y="16329"/>
                  </a:lnTo>
                  <a:lnTo>
                    <a:pt x="14024" y="16041"/>
                  </a:lnTo>
                  <a:lnTo>
                    <a:pt x="14648" y="15705"/>
                  </a:lnTo>
                  <a:lnTo>
                    <a:pt x="15272" y="15273"/>
                  </a:lnTo>
                  <a:lnTo>
                    <a:pt x="15801" y="14840"/>
                  </a:lnTo>
                  <a:lnTo>
                    <a:pt x="16281" y="14312"/>
                  </a:lnTo>
                  <a:lnTo>
                    <a:pt x="16761" y="13784"/>
                  </a:lnTo>
                  <a:lnTo>
                    <a:pt x="17145" y="13160"/>
                  </a:lnTo>
                  <a:lnTo>
                    <a:pt x="17481" y="12535"/>
                  </a:lnTo>
                  <a:lnTo>
                    <a:pt x="17770" y="11863"/>
                  </a:lnTo>
                  <a:lnTo>
                    <a:pt x="17962" y="11190"/>
                  </a:lnTo>
                  <a:lnTo>
                    <a:pt x="18106" y="10470"/>
                  </a:lnTo>
                  <a:lnTo>
                    <a:pt x="18154" y="9702"/>
                  </a:lnTo>
                  <a:lnTo>
                    <a:pt x="18154" y="8981"/>
                  </a:lnTo>
                  <a:lnTo>
                    <a:pt x="18106" y="7733"/>
                  </a:lnTo>
                  <a:lnTo>
                    <a:pt x="18010" y="6964"/>
                  </a:lnTo>
                  <a:lnTo>
                    <a:pt x="17866" y="6244"/>
                  </a:lnTo>
                  <a:lnTo>
                    <a:pt x="17626" y="5475"/>
                  </a:lnTo>
                  <a:lnTo>
                    <a:pt x="17337" y="4755"/>
                  </a:lnTo>
                  <a:lnTo>
                    <a:pt x="17001" y="4083"/>
                  </a:lnTo>
                  <a:lnTo>
                    <a:pt x="16617" y="3410"/>
                  </a:lnTo>
                  <a:lnTo>
                    <a:pt x="16137" y="2834"/>
                  </a:lnTo>
                  <a:lnTo>
                    <a:pt x="15656" y="2258"/>
                  </a:lnTo>
                  <a:lnTo>
                    <a:pt x="15080" y="1730"/>
                  </a:lnTo>
                  <a:lnTo>
                    <a:pt x="14504" y="1249"/>
                  </a:lnTo>
                  <a:lnTo>
                    <a:pt x="13880" y="865"/>
                  </a:lnTo>
                  <a:lnTo>
                    <a:pt x="13207" y="529"/>
                  </a:lnTo>
                  <a:lnTo>
                    <a:pt x="12487" y="289"/>
                  </a:lnTo>
                  <a:lnTo>
                    <a:pt x="11766" y="97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0B084"/>
            </a:solidFill>
            <a:ln>
              <a:solidFill>
                <a:srgbClr val="F0B08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469;p76">
              <a:extLst>
                <a:ext uri="{FF2B5EF4-FFF2-40B4-BE49-F238E27FC236}">
                  <a16:creationId xmlns:a16="http://schemas.microsoft.com/office/drawing/2014/main" id="{D5CAB41E-1CE0-F9C5-1AEA-348A64A87B5F}"/>
                </a:ext>
              </a:extLst>
            </p:cNvPr>
            <p:cNvSpPr/>
            <p:nvPr/>
          </p:nvSpPr>
          <p:spPr>
            <a:xfrm>
              <a:off x="2680200" y="3958450"/>
              <a:ext cx="453850" cy="425050"/>
            </a:xfrm>
            <a:custGeom>
              <a:avLst/>
              <a:gdLst/>
              <a:ahLst/>
              <a:cxnLst/>
              <a:rect l="l" t="t" r="r" b="b"/>
              <a:pathLst>
                <a:path w="18154" h="17002" fill="none" extrusionOk="0">
                  <a:moveTo>
                    <a:pt x="10278" y="1"/>
                  </a:moveTo>
                  <a:lnTo>
                    <a:pt x="6388" y="481"/>
                  </a:lnTo>
                  <a:lnTo>
                    <a:pt x="6388" y="481"/>
                  </a:lnTo>
                  <a:lnTo>
                    <a:pt x="5475" y="481"/>
                  </a:lnTo>
                  <a:lnTo>
                    <a:pt x="4659" y="625"/>
                  </a:lnTo>
                  <a:lnTo>
                    <a:pt x="3938" y="817"/>
                  </a:lnTo>
                  <a:lnTo>
                    <a:pt x="3266" y="1105"/>
                  </a:lnTo>
                  <a:lnTo>
                    <a:pt x="2690" y="1489"/>
                  </a:lnTo>
                  <a:lnTo>
                    <a:pt x="2161" y="1922"/>
                  </a:lnTo>
                  <a:lnTo>
                    <a:pt x="1681" y="2450"/>
                  </a:lnTo>
                  <a:lnTo>
                    <a:pt x="1297" y="3026"/>
                  </a:lnTo>
                  <a:lnTo>
                    <a:pt x="961" y="3651"/>
                  </a:lnTo>
                  <a:lnTo>
                    <a:pt x="673" y="4323"/>
                  </a:lnTo>
                  <a:lnTo>
                    <a:pt x="433" y="4995"/>
                  </a:lnTo>
                  <a:lnTo>
                    <a:pt x="288" y="5716"/>
                  </a:lnTo>
                  <a:lnTo>
                    <a:pt x="144" y="6484"/>
                  </a:lnTo>
                  <a:lnTo>
                    <a:pt x="96" y="7252"/>
                  </a:lnTo>
                  <a:lnTo>
                    <a:pt x="96" y="8021"/>
                  </a:lnTo>
                  <a:lnTo>
                    <a:pt x="96" y="8789"/>
                  </a:lnTo>
                  <a:lnTo>
                    <a:pt x="192" y="9990"/>
                  </a:lnTo>
                  <a:lnTo>
                    <a:pt x="192" y="9990"/>
                  </a:lnTo>
                  <a:lnTo>
                    <a:pt x="96" y="10422"/>
                  </a:lnTo>
                  <a:lnTo>
                    <a:pt x="48" y="10806"/>
                  </a:lnTo>
                  <a:lnTo>
                    <a:pt x="0" y="11190"/>
                  </a:lnTo>
                  <a:lnTo>
                    <a:pt x="0" y="11527"/>
                  </a:lnTo>
                  <a:lnTo>
                    <a:pt x="48" y="11911"/>
                  </a:lnTo>
                  <a:lnTo>
                    <a:pt x="144" y="12247"/>
                  </a:lnTo>
                  <a:lnTo>
                    <a:pt x="336" y="12919"/>
                  </a:lnTo>
                  <a:lnTo>
                    <a:pt x="673" y="13592"/>
                  </a:lnTo>
                  <a:lnTo>
                    <a:pt x="1105" y="14168"/>
                  </a:lnTo>
                  <a:lnTo>
                    <a:pt x="1585" y="14696"/>
                  </a:lnTo>
                  <a:lnTo>
                    <a:pt x="2161" y="15177"/>
                  </a:lnTo>
                  <a:lnTo>
                    <a:pt x="2786" y="15609"/>
                  </a:lnTo>
                  <a:lnTo>
                    <a:pt x="3458" y="15993"/>
                  </a:lnTo>
                  <a:lnTo>
                    <a:pt x="4178" y="16329"/>
                  </a:lnTo>
                  <a:lnTo>
                    <a:pt x="4899" y="16617"/>
                  </a:lnTo>
                  <a:lnTo>
                    <a:pt x="5667" y="16809"/>
                  </a:lnTo>
                  <a:lnTo>
                    <a:pt x="6436" y="16905"/>
                  </a:lnTo>
                  <a:lnTo>
                    <a:pt x="7252" y="17002"/>
                  </a:lnTo>
                  <a:lnTo>
                    <a:pt x="8020" y="17002"/>
                  </a:lnTo>
                  <a:lnTo>
                    <a:pt x="11190" y="16809"/>
                  </a:lnTo>
                  <a:lnTo>
                    <a:pt x="11190" y="16809"/>
                  </a:lnTo>
                  <a:lnTo>
                    <a:pt x="11959" y="16713"/>
                  </a:lnTo>
                  <a:lnTo>
                    <a:pt x="12679" y="16569"/>
                  </a:lnTo>
                  <a:lnTo>
                    <a:pt x="13351" y="16329"/>
                  </a:lnTo>
                  <a:lnTo>
                    <a:pt x="14024" y="16041"/>
                  </a:lnTo>
                  <a:lnTo>
                    <a:pt x="14648" y="15705"/>
                  </a:lnTo>
                  <a:lnTo>
                    <a:pt x="15272" y="15273"/>
                  </a:lnTo>
                  <a:lnTo>
                    <a:pt x="15801" y="14840"/>
                  </a:lnTo>
                  <a:lnTo>
                    <a:pt x="16281" y="14312"/>
                  </a:lnTo>
                  <a:lnTo>
                    <a:pt x="16761" y="13784"/>
                  </a:lnTo>
                  <a:lnTo>
                    <a:pt x="17145" y="13160"/>
                  </a:lnTo>
                  <a:lnTo>
                    <a:pt x="17481" y="12535"/>
                  </a:lnTo>
                  <a:lnTo>
                    <a:pt x="17770" y="11863"/>
                  </a:lnTo>
                  <a:lnTo>
                    <a:pt x="17962" y="11190"/>
                  </a:lnTo>
                  <a:lnTo>
                    <a:pt x="18106" y="10470"/>
                  </a:lnTo>
                  <a:lnTo>
                    <a:pt x="18154" y="9702"/>
                  </a:lnTo>
                  <a:lnTo>
                    <a:pt x="18154" y="8981"/>
                  </a:lnTo>
                  <a:lnTo>
                    <a:pt x="18106" y="7733"/>
                  </a:lnTo>
                  <a:lnTo>
                    <a:pt x="18106" y="7733"/>
                  </a:lnTo>
                  <a:lnTo>
                    <a:pt x="18010" y="6964"/>
                  </a:lnTo>
                  <a:lnTo>
                    <a:pt x="17866" y="6244"/>
                  </a:lnTo>
                  <a:lnTo>
                    <a:pt x="17626" y="5475"/>
                  </a:lnTo>
                  <a:lnTo>
                    <a:pt x="17337" y="4755"/>
                  </a:lnTo>
                  <a:lnTo>
                    <a:pt x="17001" y="4083"/>
                  </a:lnTo>
                  <a:lnTo>
                    <a:pt x="16617" y="3410"/>
                  </a:lnTo>
                  <a:lnTo>
                    <a:pt x="16137" y="2834"/>
                  </a:lnTo>
                  <a:lnTo>
                    <a:pt x="15656" y="2258"/>
                  </a:lnTo>
                  <a:lnTo>
                    <a:pt x="15080" y="1730"/>
                  </a:lnTo>
                  <a:lnTo>
                    <a:pt x="14504" y="1249"/>
                  </a:lnTo>
                  <a:lnTo>
                    <a:pt x="13880" y="865"/>
                  </a:lnTo>
                  <a:lnTo>
                    <a:pt x="13207" y="529"/>
                  </a:lnTo>
                  <a:lnTo>
                    <a:pt x="12487" y="289"/>
                  </a:lnTo>
                  <a:lnTo>
                    <a:pt x="11766" y="97"/>
                  </a:lnTo>
                  <a:lnTo>
                    <a:pt x="11046" y="1"/>
                  </a:lnTo>
                  <a:lnTo>
                    <a:pt x="102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470;p76">
              <a:extLst>
                <a:ext uri="{FF2B5EF4-FFF2-40B4-BE49-F238E27FC236}">
                  <a16:creationId xmlns:a16="http://schemas.microsoft.com/office/drawing/2014/main" id="{F159DA01-52FD-BBFA-A2A5-1456FEA4BDCB}"/>
                </a:ext>
              </a:extLst>
            </p:cNvPr>
            <p:cNvSpPr/>
            <p:nvPr/>
          </p:nvSpPr>
          <p:spPr>
            <a:xfrm>
              <a:off x="2878300" y="4197375"/>
              <a:ext cx="62450" cy="27650"/>
            </a:xfrm>
            <a:custGeom>
              <a:avLst/>
              <a:gdLst/>
              <a:ahLst/>
              <a:cxnLst/>
              <a:rect l="l" t="t" r="r" b="b"/>
              <a:pathLst>
                <a:path w="2498" h="1106" extrusionOk="0">
                  <a:moveTo>
                    <a:pt x="0" y="1"/>
                  </a:moveTo>
                  <a:lnTo>
                    <a:pt x="0" y="241"/>
                  </a:lnTo>
                  <a:lnTo>
                    <a:pt x="48" y="433"/>
                  </a:lnTo>
                  <a:lnTo>
                    <a:pt x="145" y="577"/>
                  </a:lnTo>
                  <a:lnTo>
                    <a:pt x="241" y="769"/>
                  </a:lnTo>
                  <a:lnTo>
                    <a:pt x="433" y="913"/>
                  </a:lnTo>
                  <a:lnTo>
                    <a:pt x="625" y="1009"/>
                  </a:lnTo>
                  <a:lnTo>
                    <a:pt x="865" y="1057"/>
                  </a:lnTo>
                  <a:lnTo>
                    <a:pt x="1105" y="1105"/>
                  </a:lnTo>
                  <a:lnTo>
                    <a:pt x="1585" y="1105"/>
                  </a:lnTo>
                  <a:lnTo>
                    <a:pt x="1825" y="1009"/>
                  </a:lnTo>
                  <a:lnTo>
                    <a:pt x="2017" y="913"/>
                  </a:lnTo>
                  <a:lnTo>
                    <a:pt x="2210" y="817"/>
                  </a:lnTo>
                  <a:lnTo>
                    <a:pt x="2354" y="625"/>
                  </a:lnTo>
                  <a:lnTo>
                    <a:pt x="2450" y="433"/>
                  </a:lnTo>
                  <a:lnTo>
                    <a:pt x="2498" y="241"/>
                  </a:lnTo>
                  <a:lnTo>
                    <a:pt x="2450" y="193"/>
                  </a:lnTo>
                  <a:lnTo>
                    <a:pt x="2402" y="241"/>
                  </a:lnTo>
                  <a:lnTo>
                    <a:pt x="2210" y="529"/>
                  </a:lnTo>
                  <a:lnTo>
                    <a:pt x="2114" y="673"/>
                  </a:lnTo>
                  <a:lnTo>
                    <a:pt x="1921" y="769"/>
                  </a:lnTo>
                  <a:lnTo>
                    <a:pt x="1729" y="865"/>
                  </a:lnTo>
                  <a:lnTo>
                    <a:pt x="1537" y="961"/>
                  </a:lnTo>
                  <a:lnTo>
                    <a:pt x="1105" y="961"/>
                  </a:lnTo>
                  <a:lnTo>
                    <a:pt x="913" y="913"/>
                  </a:lnTo>
                  <a:lnTo>
                    <a:pt x="721" y="865"/>
                  </a:lnTo>
                  <a:lnTo>
                    <a:pt x="529" y="817"/>
                  </a:lnTo>
                  <a:lnTo>
                    <a:pt x="385" y="673"/>
                  </a:lnTo>
                  <a:lnTo>
                    <a:pt x="289" y="529"/>
                  </a:lnTo>
                  <a:lnTo>
                    <a:pt x="193" y="385"/>
                  </a:lnTo>
                  <a:lnTo>
                    <a:pt x="96" y="193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471;p76">
              <a:extLst>
                <a:ext uri="{FF2B5EF4-FFF2-40B4-BE49-F238E27FC236}">
                  <a16:creationId xmlns:a16="http://schemas.microsoft.com/office/drawing/2014/main" id="{1CDEE344-023F-9294-4AC2-B033675A398D}"/>
                </a:ext>
              </a:extLst>
            </p:cNvPr>
            <p:cNvSpPr/>
            <p:nvPr/>
          </p:nvSpPr>
          <p:spPr>
            <a:xfrm>
              <a:off x="2765450" y="4097725"/>
              <a:ext cx="94875" cy="117675"/>
            </a:xfrm>
            <a:custGeom>
              <a:avLst/>
              <a:gdLst/>
              <a:ahLst/>
              <a:cxnLst/>
              <a:rect l="l" t="t" r="r" b="b"/>
              <a:pathLst>
                <a:path w="3795" h="4707" extrusionOk="0">
                  <a:moveTo>
                    <a:pt x="2017" y="1"/>
                  </a:moveTo>
                  <a:lnTo>
                    <a:pt x="1633" y="49"/>
                  </a:lnTo>
                  <a:lnTo>
                    <a:pt x="1297" y="145"/>
                  </a:lnTo>
                  <a:lnTo>
                    <a:pt x="961" y="289"/>
                  </a:lnTo>
                  <a:lnTo>
                    <a:pt x="672" y="481"/>
                  </a:lnTo>
                  <a:lnTo>
                    <a:pt x="432" y="769"/>
                  </a:lnTo>
                  <a:lnTo>
                    <a:pt x="240" y="1057"/>
                  </a:lnTo>
                  <a:lnTo>
                    <a:pt x="96" y="1393"/>
                  </a:lnTo>
                  <a:lnTo>
                    <a:pt x="48" y="1777"/>
                  </a:lnTo>
                  <a:lnTo>
                    <a:pt x="0" y="2786"/>
                  </a:lnTo>
                  <a:lnTo>
                    <a:pt x="48" y="3170"/>
                  </a:lnTo>
                  <a:lnTo>
                    <a:pt x="144" y="3506"/>
                  </a:lnTo>
                  <a:lnTo>
                    <a:pt x="288" y="3843"/>
                  </a:lnTo>
                  <a:lnTo>
                    <a:pt x="528" y="4131"/>
                  </a:lnTo>
                  <a:lnTo>
                    <a:pt x="768" y="4371"/>
                  </a:lnTo>
                  <a:lnTo>
                    <a:pt x="1105" y="4563"/>
                  </a:lnTo>
                  <a:lnTo>
                    <a:pt x="1441" y="4659"/>
                  </a:lnTo>
                  <a:lnTo>
                    <a:pt x="1825" y="4707"/>
                  </a:lnTo>
                  <a:lnTo>
                    <a:pt x="2161" y="4707"/>
                  </a:lnTo>
                  <a:lnTo>
                    <a:pt x="2545" y="4611"/>
                  </a:lnTo>
                  <a:lnTo>
                    <a:pt x="2882" y="4467"/>
                  </a:lnTo>
                  <a:lnTo>
                    <a:pt x="3170" y="4227"/>
                  </a:lnTo>
                  <a:lnTo>
                    <a:pt x="3410" y="3987"/>
                  </a:lnTo>
                  <a:lnTo>
                    <a:pt x="3554" y="3650"/>
                  </a:lnTo>
                  <a:lnTo>
                    <a:pt x="3698" y="3314"/>
                  </a:lnTo>
                  <a:lnTo>
                    <a:pt x="3746" y="2930"/>
                  </a:lnTo>
                  <a:lnTo>
                    <a:pt x="3794" y="1970"/>
                  </a:lnTo>
                  <a:lnTo>
                    <a:pt x="3794" y="1585"/>
                  </a:lnTo>
                  <a:lnTo>
                    <a:pt x="3698" y="1201"/>
                  </a:lnTo>
                  <a:lnTo>
                    <a:pt x="3506" y="913"/>
                  </a:lnTo>
                  <a:lnTo>
                    <a:pt x="3314" y="625"/>
                  </a:lnTo>
                  <a:lnTo>
                    <a:pt x="3026" y="385"/>
                  </a:lnTo>
                  <a:lnTo>
                    <a:pt x="2738" y="193"/>
                  </a:lnTo>
                  <a:lnTo>
                    <a:pt x="2401" y="49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472;p76">
              <a:extLst>
                <a:ext uri="{FF2B5EF4-FFF2-40B4-BE49-F238E27FC236}">
                  <a16:creationId xmlns:a16="http://schemas.microsoft.com/office/drawing/2014/main" id="{6C5713A8-AF88-735B-780F-300AFE2210D9}"/>
                </a:ext>
              </a:extLst>
            </p:cNvPr>
            <p:cNvSpPr/>
            <p:nvPr/>
          </p:nvSpPr>
          <p:spPr>
            <a:xfrm>
              <a:off x="2790650" y="4108525"/>
              <a:ext cx="69675" cy="100875"/>
            </a:xfrm>
            <a:custGeom>
              <a:avLst/>
              <a:gdLst/>
              <a:ahLst/>
              <a:cxnLst/>
              <a:rect l="l" t="t" r="r" b="b"/>
              <a:pathLst>
                <a:path w="2787" h="4035" extrusionOk="0">
                  <a:moveTo>
                    <a:pt x="1441" y="1"/>
                  </a:moveTo>
                  <a:lnTo>
                    <a:pt x="1105" y="145"/>
                  </a:lnTo>
                  <a:lnTo>
                    <a:pt x="817" y="289"/>
                  </a:lnTo>
                  <a:lnTo>
                    <a:pt x="577" y="529"/>
                  </a:lnTo>
                  <a:lnTo>
                    <a:pt x="337" y="817"/>
                  </a:lnTo>
                  <a:lnTo>
                    <a:pt x="193" y="1153"/>
                  </a:lnTo>
                  <a:lnTo>
                    <a:pt x="49" y="1538"/>
                  </a:lnTo>
                  <a:lnTo>
                    <a:pt x="1" y="1970"/>
                  </a:lnTo>
                  <a:lnTo>
                    <a:pt x="49" y="2354"/>
                  </a:lnTo>
                  <a:lnTo>
                    <a:pt x="97" y="2738"/>
                  </a:lnTo>
                  <a:lnTo>
                    <a:pt x="241" y="3074"/>
                  </a:lnTo>
                  <a:lnTo>
                    <a:pt x="433" y="3411"/>
                  </a:lnTo>
                  <a:lnTo>
                    <a:pt x="673" y="3651"/>
                  </a:lnTo>
                  <a:lnTo>
                    <a:pt x="961" y="3843"/>
                  </a:lnTo>
                  <a:lnTo>
                    <a:pt x="1249" y="3987"/>
                  </a:lnTo>
                  <a:lnTo>
                    <a:pt x="1585" y="4035"/>
                  </a:lnTo>
                  <a:lnTo>
                    <a:pt x="1826" y="4035"/>
                  </a:lnTo>
                  <a:lnTo>
                    <a:pt x="2162" y="3747"/>
                  </a:lnTo>
                  <a:lnTo>
                    <a:pt x="2450" y="3411"/>
                  </a:lnTo>
                  <a:lnTo>
                    <a:pt x="2594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738" y="2498"/>
                  </a:lnTo>
                  <a:lnTo>
                    <a:pt x="2786" y="1538"/>
                  </a:lnTo>
                  <a:lnTo>
                    <a:pt x="2738" y="1105"/>
                  </a:lnTo>
                  <a:lnTo>
                    <a:pt x="2642" y="721"/>
                  </a:lnTo>
                  <a:lnTo>
                    <a:pt x="2450" y="385"/>
                  </a:lnTo>
                  <a:lnTo>
                    <a:pt x="2210" y="97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473;p76">
              <a:extLst>
                <a:ext uri="{FF2B5EF4-FFF2-40B4-BE49-F238E27FC236}">
                  <a16:creationId xmlns:a16="http://schemas.microsoft.com/office/drawing/2014/main" id="{1A13750B-626E-2599-194D-73E761D909E8}"/>
                </a:ext>
              </a:extLst>
            </p:cNvPr>
            <p:cNvSpPr/>
            <p:nvPr/>
          </p:nvSpPr>
          <p:spPr>
            <a:xfrm>
              <a:off x="2946725" y="4098925"/>
              <a:ext cx="92475" cy="117700"/>
            </a:xfrm>
            <a:custGeom>
              <a:avLst/>
              <a:gdLst/>
              <a:ahLst/>
              <a:cxnLst/>
              <a:rect l="l" t="t" r="r" b="b"/>
              <a:pathLst>
                <a:path w="3699" h="4708" extrusionOk="0">
                  <a:moveTo>
                    <a:pt x="1490" y="1"/>
                  </a:moveTo>
                  <a:lnTo>
                    <a:pt x="1105" y="145"/>
                  </a:lnTo>
                  <a:lnTo>
                    <a:pt x="817" y="289"/>
                  </a:lnTo>
                  <a:lnTo>
                    <a:pt x="529" y="529"/>
                  </a:lnTo>
                  <a:lnTo>
                    <a:pt x="289" y="817"/>
                  </a:lnTo>
                  <a:lnTo>
                    <a:pt x="145" y="1105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1" y="2834"/>
                  </a:lnTo>
                  <a:lnTo>
                    <a:pt x="1" y="3218"/>
                  </a:lnTo>
                  <a:lnTo>
                    <a:pt x="145" y="3554"/>
                  </a:lnTo>
                  <a:lnTo>
                    <a:pt x="289" y="3891"/>
                  </a:lnTo>
                  <a:lnTo>
                    <a:pt x="529" y="4179"/>
                  </a:lnTo>
                  <a:lnTo>
                    <a:pt x="817" y="4371"/>
                  </a:lnTo>
                  <a:lnTo>
                    <a:pt x="1105" y="4563"/>
                  </a:lnTo>
                  <a:lnTo>
                    <a:pt x="1490" y="4659"/>
                  </a:lnTo>
                  <a:lnTo>
                    <a:pt x="1826" y="4707"/>
                  </a:lnTo>
                  <a:lnTo>
                    <a:pt x="2210" y="4659"/>
                  </a:lnTo>
                  <a:lnTo>
                    <a:pt x="2594" y="4563"/>
                  </a:lnTo>
                  <a:lnTo>
                    <a:pt x="2882" y="4371"/>
                  </a:lnTo>
                  <a:lnTo>
                    <a:pt x="3171" y="4179"/>
                  </a:lnTo>
                  <a:lnTo>
                    <a:pt x="3411" y="3891"/>
                  </a:lnTo>
                  <a:lnTo>
                    <a:pt x="3555" y="3554"/>
                  </a:lnTo>
                  <a:lnTo>
                    <a:pt x="3651" y="3218"/>
                  </a:lnTo>
                  <a:lnTo>
                    <a:pt x="3699" y="2834"/>
                  </a:lnTo>
                  <a:lnTo>
                    <a:pt x="3699" y="1874"/>
                  </a:lnTo>
                  <a:lnTo>
                    <a:pt x="3651" y="1489"/>
                  </a:lnTo>
                  <a:lnTo>
                    <a:pt x="3555" y="1105"/>
                  </a:lnTo>
                  <a:lnTo>
                    <a:pt x="3411" y="817"/>
                  </a:lnTo>
                  <a:lnTo>
                    <a:pt x="3171" y="529"/>
                  </a:lnTo>
                  <a:lnTo>
                    <a:pt x="2882" y="289"/>
                  </a:lnTo>
                  <a:lnTo>
                    <a:pt x="2594" y="145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474;p76">
              <a:extLst>
                <a:ext uri="{FF2B5EF4-FFF2-40B4-BE49-F238E27FC236}">
                  <a16:creationId xmlns:a16="http://schemas.microsoft.com/office/drawing/2014/main" id="{93475236-7E64-DECD-818D-9F8F0E3508B0}"/>
                </a:ext>
              </a:extLst>
            </p:cNvPr>
            <p:cNvSpPr/>
            <p:nvPr/>
          </p:nvSpPr>
          <p:spPr>
            <a:xfrm>
              <a:off x="2946725" y="4098925"/>
              <a:ext cx="92475" cy="117700"/>
            </a:xfrm>
            <a:custGeom>
              <a:avLst/>
              <a:gdLst/>
              <a:ahLst/>
              <a:cxnLst/>
              <a:rect l="l" t="t" r="r" b="b"/>
              <a:pathLst>
                <a:path w="3699" h="4708" fill="none" extrusionOk="0">
                  <a:moveTo>
                    <a:pt x="1826" y="4707"/>
                  </a:moveTo>
                  <a:lnTo>
                    <a:pt x="1826" y="4707"/>
                  </a:lnTo>
                  <a:lnTo>
                    <a:pt x="1826" y="4707"/>
                  </a:lnTo>
                  <a:lnTo>
                    <a:pt x="1490" y="4659"/>
                  </a:lnTo>
                  <a:lnTo>
                    <a:pt x="1105" y="4563"/>
                  </a:lnTo>
                  <a:lnTo>
                    <a:pt x="817" y="4371"/>
                  </a:lnTo>
                  <a:lnTo>
                    <a:pt x="529" y="4179"/>
                  </a:lnTo>
                  <a:lnTo>
                    <a:pt x="289" y="3891"/>
                  </a:lnTo>
                  <a:lnTo>
                    <a:pt x="145" y="3554"/>
                  </a:lnTo>
                  <a:lnTo>
                    <a:pt x="1" y="3218"/>
                  </a:lnTo>
                  <a:lnTo>
                    <a:pt x="1" y="2834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1" y="1489"/>
                  </a:lnTo>
                  <a:lnTo>
                    <a:pt x="145" y="1105"/>
                  </a:lnTo>
                  <a:lnTo>
                    <a:pt x="289" y="817"/>
                  </a:lnTo>
                  <a:lnTo>
                    <a:pt x="529" y="529"/>
                  </a:lnTo>
                  <a:lnTo>
                    <a:pt x="817" y="289"/>
                  </a:lnTo>
                  <a:lnTo>
                    <a:pt x="1105" y="145"/>
                  </a:lnTo>
                  <a:lnTo>
                    <a:pt x="1490" y="1"/>
                  </a:lnTo>
                  <a:lnTo>
                    <a:pt x="1826" y="1"/>
                  </a:lnTo>
                  <a:lnTo>
                    <a:pt x="1826" y="1"/>
                  </a:lnTo>
                  <a:lnTo>
                    <a:pt x="2210" y="1"/>
                  </a:lnTo>
                  <a:lnTo>
                    <a:pt x="2594" y="145"/>
                  </a:lnTo>
                  <a:lnTo>
                    <a:pt x="2882" y="289"/>
                  </a:lnTo>
                  <a:lnTo>
                    <a:pt x="3171" y="529"/>
                  </a:lnTo>
                  <a:lnTo>
                    <a:pt x="3411" y="817"/>
                  </a:lnTo>
                  <a:lnTo>
                    <a:pt x="3555" y="1105"/>
                  </a:lnTo>
                  <a:lnTo>
                    <a:pt x="3651" y="1489"/>
                  </a:lnTo>
                  <a:lnTo>
                    <a:pt x="3699" y="1874"/>
                  </a:lnTo>
                  <a:lnTo>
                    <a:pt x="3699" y="2834"/>
                  </a:lnTo>
                  <a:lnTo>
                    <a:pt x="3699" y="2834"/>
                  </a:lnTo>
                  <a:lnTo>
                    <a:pt x="3651" y="3218"/>
                  </a:lnTo>
                  <a:lnTo>
                    <a:pt x="3555" y="3554"/>
                  </a:lnTo>
                  <a:lnTo>
                    <a:pt x="3411" y="3891"/>
                  </a:lnTo>
                  <a:lnTo>
                    <a:pt x="3171" y="4179"/>
                  </a:lnTo>
                  <a:lnTo>
                    <a:pt x="2882" y="4371"/>
                  </a:lnTo>
                  <a:lnTo>
                    <a:pt x="2594" y="4563"/>
                  </a:lnTo>
                  <a:lnTo>
                    <a:pt x="2210" y="4659"/>
                  </a:lnTo>
                  <a:lnTo>
                    <a:pt x="1826" y="47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5475;p76">
              <a:extLst>
                <a:ext uri="{FF2B5EF4-FFF2-40B4-BE49-F238E27FC236}">
                  <a16:creationId xmlns:a16="http://schemas.microsoft.com/office/drawing/2014/main" id="{00C57FCA-03C9-1BEB-88A4-B7000C9546F6}"/>
                </a:ext>
              </a:extLst>
            </p:cNvPr>
            <p:cNvSpPr/>
            <p:nvPr/>
          </p:nvSpPr>
          <p:spPr>
            <a:xfrm>
              <a:off x="2970750" y="4108525"/>
              <a:ext cx="68450" cy="100875"/>
            </a:xfrm>
            <a:custGeom>
              <a:avLst/>
              <a:gdLst/>
              <a:ahLst/>
              <a:cxnLst/>
              <a:rect l="l" t="t" r="r" b="b"/>
              <a:pathLst>
                <a:path w="2738" h="4035" extrusionOk="0">
                  <a:moveTo>
                    <a:pt x="1633" y="1"/>
                  </a:moveTo>
                  <a:lnTo>
                    <a:pt x="1345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77"/>
                  </a:lnTo>
                  <a:lnTo>
                    <a:pt x="289" y="865"/>
                  </a:lnTo>
                  <a:lnTo>
                    <a:pt x="144" y="1249"/>
                  </a:lnTo>
                  <a:lnTo>
                    <a:pt x="48" y="1586"/>
                  </a:lnTo>
                  <a:lnTo>
                    <a:pt x="0" y="2018"/>
                  </a:lnTo>
                  <a:lnTo>
                    <a:pt x="48" y="2450"/>
                  </a:lnTo>
                  <a:lnTo>
                    <a:pt x="144" y="2786"/>
                  </a:lnTo>
                  <a:lnTo>
                    <a:pt x="289" y="3170"/>
                  </a:lnTo>
                  <a:lnTo>
                    <a:pt x="481" y="3459"/>
                  </a:lnTo>
                  <a:lnTo>
                    <a:pt x="721" y="3699"/>
                  </a:lnTo>
                  <a:lnTo>
                    <a:pt x="1009" y="3891"/>
                  </a:lnTo>
                  <a:lnTo>
                    <a:pt x="1345" y="3987"/>
                  </a:lnTo>
                  <a:lnTo>
                    <a:pt x="1633" y="4035"/>
                  </a:lnTo>
                  <a:lnTo>
                    <a:pt x="1873" y="4035"/>
                  </a:lnTo>
                  <a:lnTo>
                    <a:pt x="2258" y="3747"/>
                  </a:lnTo>
                  <a:lnTo>
                    <a:pt x="2498" y="3363"/>
                  </a:lnTo>
                  <a:lnTo>
                    <a:pt x="2594" y="3170"/>
                  </a:lnTo>
                  <a:lnTo>
                    <a:pt x="2690" y="2930"/>
                  </a:lnTo>
                  <a:lnTo>
                    <a:pt x="2738" y="2690"/>
                  </a:lnTo>
                  <a:lnTo>
                    <a:pt x="2738" y="2450"/>
                  </a:lnTo>
                  <a:lnTo>
                    <a:pt x="2738" y="1490"/>
                  </a:lnTo>
                  <a:lnTo>
                    <a:pt x="2690" y="1057"/>
                  </a:lnTo>
                  <a:lnTo>
                    <a:pt x="2594" y="673"/>
                  </a:lnTo>
                  <a:lnTo>
                    <a:pt x="2402" y="337"/>
                  </a:lnTo>
                  <a:lnTo>
                    <a:pt x="2113" y="49"/>
                  </a:lnTo>
                  <a:lnTo>
                    <a:pt x="1873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5476;p76">
              <a:extLst>
                <a:ext uri="{FF2B5EF4-FFF2-40B4-BE49-F238E27FC236}">
                  <a16:creationId xmlns:a16="http://schemas.microsoft.com/office/drawing/2014/main" id="{9F62B639-AF5F-9A2D-C1F7-3D18CA4D0741}"/>
                </a:ext>
              </a:extLst>
            </p:cNvPr>
            <p:cNvSpPr/>
            <p:nvPr/>
          </p:nvSpPr>
          <p:spPr>
            <a:xfrm>
              <a:off x="2608150" y="4112125"/>
              <a:ext cx="139300" cy="152525"/>
            </a:xfrm>
            <a:custGeom>
              <a:avLst/>
              <a:gdLst/>
              <a:ahLst/>
              <a:cxnLst/>
              <a:rect l="l" t="t" r="r" b="b"/>
              <a:pathLst>
                <a:path w="5572" h="6101" extrusionOk="0">
                  <a:moveTo>
                    <a:pt x="2594" y="1"/>
                  </a:moveTo>
                  <a:lnTo>
                    <a:pt x="2306" y="49"/>
                  </a:lnTo>
                  <a:lnTo>
                    <a:pt x="2018" y="97"/>
                  </a:lnTo>
                  <a:lnTo>
                    <a:pt x="1778" y="193"/>
                  </a:lnTo>
                  <a:lnTo>
                    <a:pt x="1538" y="337"/>
                  </a:lnTo>
                  <a:lnTo>
                    <a:pt x="1057" y="625"/>
                  </a:lnTo>
                  <a:lnTo>
                    <a:pt x="673" y="1009"/>
                  </a:lnTo>
                  <a:lnTo>
                    <a:pt x="337" y="1490"/>
                  </a:lnTo>
                  <a:lnTo>
                    <a:pt x="145" y="2018"/>
                  </a:lnTo>
                  <a:lnTo>
                    <a:pt x="1" y="2594"/>
                  </a:lnTo>
                  <a:lnTo>
                    <a:pt x="1" y="2882"/>
                  </a:lnTo>
                  <a:lnTo>
                    <a:pt x="1" y="3219"/>
                  </a:lnTo>
                  <a:lnTo>
                    <a:pt x="1" y="3507"/>
                  </a:lnTo>
                  <a:lnTo>
                    <a:pt x="97" y="3795"/>
                  </a:lnTo>
                  <a:lnTo>
                    <a:pt x="289" y="4371"/>
                  </a:lnTo>
                  <a:lnTo>
                    <a:pt x="577" y="4899"/>
                  </a:lnTo>
                  <a:lnTo>
                    <a:pt x="913" y="5284"/>
                  </a:lnTo>
                  <a:lnTo>
                    <a:pt x="1345" y="5668"/>
                  </a:lnTo>
                  <a:lnTo>
                    <a:pt x="1826" y="5908"/>
                  </a:lnTo>
                  <a:lnTo>
                    <a:pt x="2114" y="6004"/>
                  </a:lnTo>
                  <a:lnTo>
                    <a:pt x="2354" y="6052"/>
                  </a:lnTo>
                  <a:lnTo>
                    <a:pt x="2642" y="6100"/>
                  </a:lnTo>
                  <a:lnTo>
                    <a:pt x="2930" y="6100"/>
                  </a:lnTo>
                  <a:lnTo>
                    <a:pt x="3218" y="6052"/>
                  </a:lnTo>
                  <a:lnTo>
                    <a:pt x="3507" y="6004"/>
                  </a:lnTo>
                  <a:lnTo>
                    <a:pt x="3747" y="5908"/>
                  </a:lnTo>
                  <a:lnTo>
                    <a:pt x="3987" y="5764"/>
                  </a:lnTo>
                  <a:lnTo>
                    <a:pt x="4467" y="5476"/>
                  </a:lnTo>
                  <a:lnTo>
                    <a:pt x="4851" y="5091"/>
                  </a:lnTo>
                  <a:lnTo>
                    <a:pt x="5187" y="4611"/>
                  </a:lnTo>
                  <a:lnTo>
                    <a:pt x="5380" y="4083"/>
                  </a:lnTo>
                  <a:lnTo>
                    <a:pt x="5524" y="3507"/>
                  </a:lnTo>
                  <a:lnTo>
                    <a:pt x="5572" y="3219"/>
                  </a:lnTo>
                  <a:lnTo>
                    <a:pt x="5524" y="2882"/>
                  </a:lnTo>
                  <a:lnTo>
                    <a:pt x="5524" y="2594"/>
                  </a:lnTo>
                  <a:lnTo>
                    <a:pt x="5476" y="2258"/>
                  </a:lnTo>
                  <a:lnTo>
                    <a:pt x="5236" y="1730"/>
                  </a:lnTo>
                  <a:lnTo>
                    <a:pt x="4995" y="1201"/>
                  </a:lnTo>
                  <a:lnTo>
                    <a:pt x="4611" y="769"/>
                  </a:lnTo>
                  <a:lnTo>
                    <a:pt x="4179" y="433"/>
                  </a:lnTo>
                  <a:lnTo>
                    <a:pt x="3699" y="193"/>
                  </a:lnTo>
                  <a:lnTo>
                    <a:pt x="3411" y="97"/>
                  </a:lnTo>
                  <a:lnTo>
                    <a:pt x="3170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477;p76">
              <a:extLst>
                <a:ext uri="{FF2B5EF4-FFF2-40B4-BE49-F238E27FC236}">
                  <a16:creationId xmlns:a16="http://schemas.microsoft.com/office/drawing/2014/main" id="{0CE1816F-414A-76BF-C242-0EE5DC703CB7}"/>
                </a:ext>
              </a:extLst>
            </p:cNvPr>
            <p:cNvSpPr/>
            <p:nvPr/>
          </p:nvSpPr>
          <p:spPr>
            <a:xfrm>
              <a:off x="2608150" y="4112125"/>
              <a:ext cx="139300" cy="152525"/>
            </a:xfrm>
            <a:custGeom>
              <a:avLst/>
              <a:gdLst/>
              <a:ahLst/>
              <a:cxnLst/>
              <a:rect l="l" t="t" r="r" b="b"/>
              <a:pathLst>
                <a:path w="5572" h="6101" fill="none" extrusionOk="0">
                  <a:moveTo>
                    <a:pt x="5524" y="2882"/>
                  </a:moveTo>
                  <a:lnTo>
                    <a:pt x="5524" y="2882"/>
                  </a:lnTo>
                  <a:lnTo>
                    <a:pt x="5572" y="3219"/>
                  </a:lnTo>
                  <a:lnTo>
                    <a:pt x="5524" y="3507"/>
                  </a:lnTo>
                  <a:lnTo>
                    <a:pt x="5380" y="4083"/>
                  </a:lnTo>
                  <a:lnTo>
                    <a:pt x="5187" y="4611"/>
                  </a:lnTo>
                  <a:lnTo>
                    <a:pt x="4851" y="5091"/>
                  </a:lnTo>
                  <a:lnTo>
                    <a:pt x="4467" y="5476"/>
                  </a:lnTo>
                  <a:lnTo>
                    <a:pt x="3987" y="5764"/>
                  </a:lnTo>
                  <a:lnTo>
                    <a:pt x="3747" y="5908"/>
                  </a:lnTo>
                  <a:lnTo>
                    <a:pt x="3507" y="6004"/>
                  </a:lnTo>
                  <a:lnTo>
                    <a:pt x="3218" y="6052"/>
                  </a:lnTo>
                  <a:lnTo>
                    <a:pt x="2930" y="6100"/>
                  </a:lnTo>
                  <a:lnTo>
                    <a:pt x="2930" y="6100"/>
                  </a:lnTo>
                  <a:lnTo>
                    <a:pt x="2642" y="6100"/>
                  </a:lnTo>
                  <a:lnTo>
                    <a:pt x="2354" y="6052"/>
                  </a:lnTo>
                  <a:lnTo>
                    <a:pt x="2114" y="6004"/>
                  </a:lnTo>
                  <a:lnTo>
                    <a:pt x="1826" y="5908"/>
                  </a:lnTo>
                  <a:lnTo>
                    <a:pt x="1345" y="5668"/>
                  </a:lnTo>
                  <a:lnTo>
                    <a:pt x="913" y="5284"/>
                  </a:lnTo>
                  <a:lnTo>
                    <a:pt x="577" y="4899"/>
                  </a:lnTo>
                  <a:lnTo>
                    <a:pt x="289" y="4371"/>
                  </a:lnTo>
                  <a:lnTo>
                    <a:pt x="97" y="3795"/>
                  </a:lnTo>
                  <a:lnTo>
                    <a:pt x="1" y="3507"/>
                  </a:lnTo>
                  <a:lnTo>
                    <a:pt x="1" y="3219"/>
                  </a:lnTo>
                  <a:lnTo>
                    <a:pt x="1" y="3219"/>
                  </a:lnTo>
                  <a:lnTo>
                    <a:pt x="1" y="2882"/>
                  </a:lnTo>
                  <a:lnTo>
                    <a:pt x="1" y="2594"/>
                  </a:lnTo>
                  <a:lnTo>
                    <a:pt x="145" y="2018"/>
                  </a:lnTo>
                  <a:lnTo>
                    <a:pt x="337" y="1490"/>
                  </a:lnTo>
                  <a:lnTo>
                    <a:pt x="673" y="1009"/>
                  </a:lnTo>
                  <a:lnTo>
                    <a:pt x="1057" y="625"/>
                  </a:lnTo>
                  <a:lnTo>
                    <a:pt x="1538" y="337"/>
                  </a:lnTo>
                  <a:lnTo>
                    <a:pt x="1778" y="193"/>
                  </a:lnTo>
                  <a:lnTo>
                    <a:pt x="2018" y="97"/>
                  </a:lnTo>
                  <a:lnTo>
                    <a:pt x="2306" y="49"/>
                  </a:lnTo>
                  <a:lnTo>
                    <a:pt x="2594" y="1"/>
                  </a:lnTo>
                  <a:lnTo>
                    <a:pt x="2594" y="1"/>
                  </a:lnTo>
                  <a:lnTo>
                    <a:pt x="2882" y="1"/>
                  </a:lnTo>
                  <a:lnTo>
                    <a:pt x="3170" y="49"/>
                  </a:lnTo>
                  <a:lnTo>
                    <a:pt x="3411" y="97"/>
                  </a:lnTo>
                  <a:lnTo>
                    <a:pt x="3699" y="193"/>
                  </a:lnTo>
                  <a:lnTo>
                    <a:pt x="4179" y="433"/>
                  </a:lnTo>
                  <a:lnTo>
                    <a:pt x="4611" y="769"/>
                  </a:lnTo>
                  <a:lnTo>
                    <a:pt x="4995" y="1201"/>
                  </a:lnTo>
                  <a:lnTo>
                    <a:pt x="5236" y="1730"/>
                  </a:lnTo>
                  <a:lnTo>
                    <a:pt x="5476" y="2258"/>
                  </a:lnTo>
                  <a:lnTo>
                    <a:pt x="5524" y="2594"/>
                  </a:lnTo>
                  <a:lnTo>
                    <a:pt x="5524" y="28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478;p76">
              <a:extLst>
                <a:ext uri="{FF2B5EF4-FFF2-40B4-BE49-F238E27FC236}">
                  <a16:creationId xmlns:a16="http://schemas.microsoft.com/office/drawing/2014/main" id="{2C548805-802D-73F2-2817-AAB0B4A22665}"/>
                </a:ext>
              </a:extLst>
            </p:cNvPr>
            <p:cNvSpPr/>
            <p:nvPr/>
          </p:nvSpPr>
          <p:spPr>
            <a:xfrm>
              <a:off x="2365625" y="3774750"/>
              <a:ext cx="786450" cy="726400"/>
            </a:xfrm>
            <a:custGeom>
              <a:avLst/>
              <a:gdLst/>
              <a:ahLst/>
              <a:cxnLst/>
              <a:rect l="l" t="t" r="r" b="b"/>
              <a:pathLst>
                <a:path w="31458" h="29056" extrusionOk="0">
                  <a:moveTo>
                    <a:pt x="19451" y="1"/>
                  </a:moveTo>
                  <a:lnTo>
                    <a:pt x="18731" y="49"/>
                  </a:lnTo>
                  <a:lnTo>
                    <a:pt x="17962" y="97"/>
                  </a:lnTo>
                  <a:lnTo>
                    <a:pt x="17194" y="193"/>
                  </a:lnTo>
                  <a:lnTo>
                    <a:pt x="16473" y="337"/>
                  </a:lnTo>
                  <a:lnTo>
                    <a:pt x="15705" y="529"/>
                  </a:lnTo>
                  <a:lnTo>
                    <a:pt x="14985" y="769"/>
                  </a:lnTo>
                  <a:lnTo>
                    <a:pt x="14408" y="1009"/>
                  </a:lnTo>
                  <a:lnTo>
                    <a:pt x="13832" y="1249"/>
                  </a:lnTo>
                  <a:lnTo>
                    <a:pt x="12823" y="1826"/>
                  </a:lnTo>
                  <a:lnTo>
                    <a:pt x="11911" y="2450"/>
                  </a:lnTo>
                  <a:lnTo>
                    <a:pt x="11094" y="3074"/>
                  </a:lnTo>
                  <a:lnTo>
                    <a:pt x="10566" y="3411"/>
                  </a:lnTo>
                  <a:lnTo>
                    <a:pt x="10086" y="3795"/>
                  </a:lnTo>
                  <a:lnTo>
                    <a:pt x="9606" y="4227"/>
                  </a:lnTo>
                  <a:lnTo>
                    <a:pt x="9173" y="4659"/>
                  </a:lnTo>
                  <a:lnTo>
                    <a:pt x="8405" y="5572"/>
                  </a:lnTo>
                  <a:lnTo>
                    <a:pt x="7685" y="6532"/>
                  </a:lnTo>
                  <a:lnTo>
                    <a:pt x="7060" y="7541"/>
                  </a:lnTo>
                  <a:lnTo>
                    <a:pt x="6484" y="8549"/>
                  </a:lnTo>
                  <a:lnTo>
                    <a:pt x="6052" y="9510"/>
                  </a:lnTo>
                  <a:lnTo>
                    <a:pt x="5668" y="10470"/>
                  </a:lnTo>
                  <a:lnTo>
                    <a:pt x="5331" y="11383"/>
                  </a:lnTo>
                  <a:lnTo>
                    <a:pt x="5043" y="12247"/>
                  </a:lnTo>
                  <a:lnTo>
                    <a:pt x="4707" y="13736"/>
                  </a:lnTo>
                  <a:lnTo>
                    <a:pt x="4515" y="14696"/>
                  </a:lnTo>
                  <a:lnTo>
                    <a:pt x="4467" y="15081"/>
                  </a:lnTo>
                  <a:lnTo>
                    <a:pt x="4035" y="15273"/>
                  </a:lnTo>
                  <a:lnTo>
                    <a:pt x="3603" y="15561"/>
                  </a:lnTo>
                  <a:lnTo>
                    <a:pt x="3074" y="15897"/>
                  </a:lnTo>
                  <a:lnTo>
                    <a:pt x="2546" y="16329"/>
                  </a:lnTo>
                  <a:lnTo>
                    <a:pt x="2066" y="16762"/>
                  </a:lnTo>
                  <a:lnTo>
                    <a:pt x="1874" y="17050"/>
                  </a:lnTo>
                  <a:lnTo>
                    <a:pt x="1682" y="17290"/>
                  </a:lnTo>
                  <a:lnTo>
                    <a:pt x="1537" y="17578"/>
                  </a:lnTo>
                  <a:lnTo>
                    <a:pt x="1489" y="17866"/>
                  </a:lnTo>
                  <a:lnTo>
                    <a:pt x="1489" y="18106"/>
                  </a:lnTo>
                  <a:lnTo>
                    <a:pt x="1537" y="18394"/>
                  </a:lnTo>
                  <a:lnTo>
                    <a:pt x="1730" y="18635"/>
                  </a:lnTo>
                  <a:lnTo>
                    <a:pt x="1922" y="18875"/>
                  </a:lnTo>
                  <a:lnTo>
                    <a:pt x="2210" y="19067"/>
                  </a:lnTo>
                  <a:lnTo>
                    <a:pt x="2546" y="19307"/>
                  </a:lnTo>
                  <a:lnTo>
                    <a:pt x="3266" y="19739"/>
                  </a:lnTo>
                  <a:lnTo>
                    <a:pt x="4035" y="20171"/>
                  </a:lnTo>
                  <a:lnTo>
                    <a:pt x="4755" y="20652"/>
                  </a:lnTo>
                  <a:lnTo>
                    <a:pt x="5043" y="20892"/>
                  </a:lnTo>
                  <a:lnTo>
                    <a:pt x="5283" y="21180"/>
                  </a:lnTo>
                  <a:lnTo>
                    <a:pt x="5476" y="21468"/>
                  </a:lnTo>
                  <a:lnTo>
                    <a:pt x="5620" y="21756"/>
                  </a:lnTo>
                  <a:lnTo>
                    <a:pt x="5668" y="21900"/>
                  </a:lnTo>
                  <a:lnTo>
                    <a:pt x="5620" y="22044"/>
                  </a:lnTo>
                  <a:lnTo>
                    <a:pt x="5620" y="22140"/>
                  </a:lnTo>
                  <a:lnTo>
                    <a:pt x="5524" y="22284"/>
                  </a:lnTo>
                  <a:lnTo>
                    <a:pt x="5331" y="22477"/>
                  </a:lnTo>
                  <a:lnTo>
                    <a:pt x="5043" y="22621"/>
                  </a:lnTo>
                  <a:lnTo>
                    <a:pt x="4707" y="22765"/>
                  </a:lnTo>
                  <a:lnTo>
                    <a:pt x="4275" y="22861"/>
                  </a:lnTo>
                  <a:lnTo>
                    <a:pt x="3314" y="23053"/>
                  </a:lnTo>
                  <a:lnTo>
                    <a:pt x="2306" y="23293"/>
                  </a:lnTo>
                  <a:lnTo>
                    <a:pt x="1778" y="23437"/>
                  </a:lnTo>
                  <a:lnTo>
                    <a:pt x="1345" y="23581"/>
                  </a:lnTo>
                  <a:lnTo>
                    <a:pt x="913" y="23821"/>
                  </a:lnTo>
                  <a:lnTo>
                    <a:pt x="577" y="24061"/>
                  </a:lnTo>
                  <a:lnTo>
                    <a:pt x="289" y="24350"/>
                  </a:lnTo>
                  <a:lnTo>
                    <a:pt x="193" y="24542"/>
                  </a:lnTo>
                  <a:lnTo>
                    <a:pt x="145" y="24734"/>
                  </a:lnTo>
                  <a:lnTo>
                    <a:pt x="49" y="25118"/>
                  </a:lnTo>
                  <a:lnTo>
                    <a:pt x="1" y="25502"/>
                  </a:lnTo>
                  <a:lnTo>
                    <a:pt x="49" y="25886"/>
                  </a:lnTo>
                  <a:lnTo>
                    <a:pt x="145" y="26271"/>
                  </a:lnTo>
                  <a:lnTo>
                    <a:pt x="289" y="26655"/>
                  </a:lnTo>
                  <a:lnTo>
                    <a:pt x="433" y="27039"/>
                  </a:lnTo>
                  <a:lnTo>
                    <a:pt x="817" y="27663"/>
                  </a:lnTo>
                  <a:lnTo>
                    <a:pt x="1249" y="28240"/>
                  </a:lnTo>
                  <a:lnTo>
                    <a:pt x="1682" y="28672"/>
                  </a:lnTo>
                  <a:lnTo>
                    <a:pt x="2066" y="29056"/>
                  </a:lnTo>
                  <a:lnTo>
                    <a:pt x="8837" y="27135"/>
                  </a:lnTo>
                  <a:lnTo>
                    <a:pt x="9462" y="27423"/>
                  </a:lnTo>
                  <a:lnTo>
                    <a:pt x="10134" y="27663"/>
                  </a:lnTo>
                  <a:lnTo>
                    <a:pt x="10806" y="27807"/>
                  </a:lnTo>
                  <a:lnTo>
                    <a:pt x="11479" y="27855"/>
                  </a:lnTo>
                  <a:lnTo>
                    <a:pt x="12151" y="27903"/>
                  </a:lnTo>
                  <a:lnTo>
                    <a:pt x="12775" y="27855"/>
                  </a:lnTo>
                  <a:lnTo>
                    <a:pt x="13448" y="27711"/>
                  </a:lnTo>
                  <a:lnTo>
                    <a:pt x="14024" y="27567"/>
                  </a:lnTo>
                  <a:lnTo>
                    <a:pt x="14648" y="27327"/>
                  </a:lnTo>
                  <a:lnTo>
                    <a:pt x="15177" y="27039"/>
                  </a:lnTo>
                  <a:lnTo>
                    <a:pt x="15705" y="26703"/>
                  </a:lnTo>
                  <a:lnTo>
                    <a:pt x="16137" y="26319"/>
                  </a:lnTo>
                  <a:lnTo>
                    <a:pt x="16521" y="25886"/>
                  </a:lnTo>
                  <a:lnTo>
                    <a:pt x="16858" y="25406"/>
                  </a:lnTo>
                  <a:lnTo>
                    <a:pt x="17146" y="24878"/>
                  </a:lnTo>
                  <a:lnTo>
                    <a:pt x="17338" y="24350"/>
                  </a:lnTo>
                  <a:lnTo>
                    <a:pt x="17386" y="24061"/>
                  </a:lnTo>
                  <a:lnTo>
                    <a:pt x="17386" y="23773"/>
                  </a:lnTo>
                  <a:lnTo>
                    <a:pt x="17386" y="23533"/>
                  </a:lnTo>
                  <a:lnTo>
                    <a:pt x="17338" y="23293"/>
                  </a:lnTo>
                  <a:lnTo>
                    <a:pt x="17290" y="23053"/>
                  </a:lnTo>
                  <a:lnTo>
                    <a:pt x="17194" y="22861"/>
                  </a:lnTo>
                  <a:lnTo>
                    <a:pt x="16906" y="22429"/>
                  </a:lnTo>
                  <a:lnTo>
                    <a:pt x="16617" y="22092"/>
                  </a:lnTo>
                  <a:lnTo>
                    <a:pt x="16233" y="21804"/>
                  </a:lnTo>
                  <a:lnTo>
                    <a:pt x="15801" y="21564"/>
                  </a:lnTo>
                  <a:lnTo>
                    <a:pt x="15321" y="21324"/>
                  </a:lnTo>
                  <a:lnTo>
                    <a:pt x="14840" y="21132"/>
                  </a:lnTo>
                  <a:lnTo>
                    <a:pt x="14408" y="20988"/>
                  </a:lnTo>
                  <a:lnTo>
                    <a:pt x="13592" y="20796"/>
                  </a:lnTo>
                  <a:lnTo>
                    <a:pt x="12967" y="20700"/>
                  </a:lnTo>
                  <a:lnTo>
                    <a:pt x="12727" y="20652"/>
                  </a:lnTo>
                  <a:lnTo>
                    <a:pt x="13160" y="20459"/>
                  </a:lnTo>
                  <a:lnTo>
                    <a:pt x="13544" y="20267"/>
                  </a:lnTo>
                  <a:lnTo>
                    <a:pt x="13880" y="20075"/>
                  </a:lnTo>
                  <a:lnTo>
                    <a:pt x="14168" y="19835"/>
                  </a:lnTo>
                  <a:lnTo>
                    <a:pt x="14456" y="19547"/>
                  </a:lnTo>
                  <a:lnTo>
                    <a:pt x="14648" y="19307"/>
                  </a:lnTo>
                  <a:lnTo>
                    <a:pt x="14840" y="19019"/>
                  </a:lnTo>
                  <a:lnTo>
                    <a:pt x="14985" y="18731"/>
                  </a:lnTo>
                  <a:lnTo>
                    <a:pt x="15081" y="18442"/>
                  </a:lnTo>
                  <a:lnTo>
                    <a:pt x="15177" y="18154"/>
                  </a:lnTo>
                  <a:lnTo>
                    <a:pt x="15273" y="17530"/>
                  </a:lnTo>
                  <a:lnTo>
                    <a:pt x="15273" y="16906"/>
                  </a:lnTo>
                  <a:lnTo>
                    <a:pt x="15177" y="16281"/>
                  </a:lnTo>
                  <a:lnTo>
                    <a:pt x="15033" y="15657"/>
                  </a:lnTo>
                  <a:lnTo>
                    <a:pt x="14888" y="15129"/>
                  </a:lnTo>
                  <a:lnTo>
                    <a:pt x="14696" y="14600"/>
                  </a:lnTo>
                  <a:lnTo>
                    <a:pt x="14504" y="14168"/>
                  </a:lnTo>
                  <a:lnTo>
                    <a:pt x="14168" y="13496"/>
                  </a:lnTo>
                  <a:lnTo>
                    <a:pt x="14024" y="13256"/>
                  </a:lnTo>
                  <a:lnTo>
                    <a:pt x="14360" y="13064"/>
                  </a:lnTo>
                  <a:lnTo>
                    <a:pt x="15033" y="12631"/>
                  </a:lnTo>
                  <a:lnTo>
                    <a:pt x="16858" y="11383"/>
                  </a:lnTo>
                  <a:lnTo>
                    <a:pt x="19451" y="9654"/>
                  </a:lnTo>
                  <a:lnTo>
                    <a:pt x="19451" y="10038"/>
                  </a:lnTo>
                  <a:lnTo>
                    <a:pt x="19355" y="10422"/>
                  </a:lnTo>
                  <a:lnTo>
                    <a:pt x="19163" y="10758"/>
                  </a:lnTo>
                  <a:lnTo>
                    <a:pt x="18875" y="11047"/>
                  </a:lnTo>
                  <a:lnTo>
                    <a:pt x="18586" y="11335"/>
                  </a:lnTo>
                  <a:lnTo>
                    <a:pt x="18250" y="11623"/>
                  </a:lnTo>
                  <a:lnTo>
                    <a:pt x="17866" y="11863"/>
                  </a:lnTo>
                  <a:lnTo>
                    <a:pt x="17434" y="12055"/>
                  </a:lnTo>
                  <a:lnTo>
                    <a:pt x="16665" y="12391"/>
                  </a:lnTo>
                  <a:lnTo>
                    <a:pt x="15993" y="12679"/>
                  </a:lnTo>
                  <a:lnTo>
                    <a:pt x="15273" y="12871"/>
                  </a:lnTo>
                  <a:lnTo>
                    <a:pt x="16473" y="13064"/>
                  </a:lnTo>
                  <a:lnTo>
                    <a:pt x="17482" y="13160"/>
                  </a:lnTo>
                  <a:lnTo>
                    <a:pt x="18394" y="13160"/>
                  </a:lnTo>
                  <a:lnTo>
                    <a:pt x="19211" y="13016"/>
                  </a:lnTo>
                  <a:lnTo>
                    <a:pt x="19931" y="12823"/>
                  </a:lnTo>
                  <a:lnTo>
                    <a:pt x="20555" y="12535"/>
                  </a:lnTo>
                  <a:lnTo>
                    <a:pt x="21084" y="12199"/>
                  </a:lnTo>
                  <a:lnTo>
                    <a:pt x="21516" y="11767"/>
                  </a:lnTo>
                  <a:lnTo>
                    <a:pt x="21900" y="11335"/>
                  </a:lnTo>
                  <a:lnTo>
                    <a:pt x="22188" y="10854"/>
                  </a:lnTo>
                  <a:lnTo>
                    <a:pt x="22428" y="10326"/>
                  </a:lnTo>
                  <a:lnTo>
                    <a:pt x="22573" y="9798"/>
                  </a:lnTo>
                  <a:lnTo>
                    <a:pt x="22717" y="9222"/>
                  </a:lnTo>
                  <a:lnTo>
                    <a:pt x="22813" y="8693"/>
                  </a:lnTo>
                  <a:lnTo>
                    <a:pt x="22861" y="8165"/>
                  </a:lnTo>
                  <a:lnTo>
                    <a:pt x="22861" y="7685"/>
                  </a:lnTo>
                  <a:lnTo>
                    <a:pt x="23965" y="7829"/>
                  </a:lnTo>
                  <a:lnTo>
                    <a:pt x="25022" y="8069"/>
                  </a:lnTo>
                  <a:lnTo>
                    <a:pt x="25550" y="8213"/>
                  </a:lnTo>
                  <a:lnTo>
                    <a:pt x="26078" y="8357"/>
                  </a:lnTo>
                  <a:lnTo>
                    <a:pt x="26511" y="8549"/>
                  </a:lnTo>
                  <a:lnTo>
                    <a:pt x="26943" y="8789"/>
                  </a:lnTo>
                  <a:lnTo>
                    <a:pt x="27567" y="9174"/>
                  </a:lnTo>
                  <a:lnTo>
                    <a:pt x="28143" y="9606"/>
                  </a:lnTo>
                  <a:lnTo>
                    <a:pt x="28624" y="10086"/>
                  </a:lnTo>
                  <a:lnTo>
                    <a:pt x="29056" y="10566"/>
                  </a:lnTo>
                  <a:lnTo>
                    <a:pt x="29392" y="11143"/>
                  </a:lnTo>
                  <a:lnTo>
                    <a:pt x="29728" y="11671"/>
                  </a:lnTo>
                  <a:lnTo>
                    <a:pt x="29968" y="12247"/>
                  </a:lnTo>
                  <a:lnTo>
                    <a:pt x="30161" y="12775"/>
                  </a:lnTo>
                  <a:lnTo>
                    <a:pt x="30353" y="13304"/>
                  </a:lnTo>
                  <a:lnTo>
                    <a:pt x="30497" y="13784"/>
                  </a:lnTo>
                  <a:lnTo>
                    <a:pt x="30641" y="14600"/>
                  </a:lnTo>
                  <a:lnTo>
                    <a:pt x="30737" y="15177"/>
                  </a:lnTo>
                  <a:lnTo>
                    <a:pt x="30737" y="15369"/>
                  </a:lnTo>
                  <a:lnTo>
                    <a:pt x="30977" y="14504"/>
                  </a:lnTo>
                  <a:lnTo>
                    <a:pt x="31121" y="13832"/>
                  </a:lnTo>
                  <a:lnTo>
                    <a:pt x="31265" y="13016"/>
                  </a:lnTo>
                  <a:lnTo>
                    <a:pt x="31409" y="12055"/>
                  </a:lnTo>
                  <a:lnTo>
                    <a:pt x="31457" y="10999"/>
                  </a:lnTo>
                  <a:lnTo>
                    <a:pt x="31457" y="9894"/>
                  </a:lnTo>
                  <a:lnTo>
                    <a:pt x="31361" y="8693"/>
                  </a:lnTo>
                  <a:lnTo>
                    <a:pt x="31313" y="8117"/>
                  </a:lnTo>
                  <a:lnTo>
                    <a:pt x="31169" y="7493"/>
                  </a:lnTo>
                  <a:lnTo>
                    <a:pt x="31025" y="6916"/>
                  </a:lnTo>
                  <a:lnTo>
                    <a:pt x="30833" y="6340"/>
                  </a:lnTo>
                  <a:lnTo>
                    <a:pt x="30593" y="5716"/>
                  </a:lnTo>
                  <a:lnTo>
                    <a:pt x="30305" y="5139"/>
                  </a:lnTo>
                  <a:lnTo>
                    <a:pt x="30016" y="4611"/>
                  </a:lnTo>
                  <a:lnTo>
                    <a:pt x="29632" y="4035"/>
                  </a:lnTo>
                  <a:lnTo>
                    <a:pt x="29200" y="3507"/>
                  </a:lnTo>
                  <a:lnTo>
                    <a:pt x="28720" y="3026"/>
                  </a:lnTo>
                  <a:lnTo>
                    <a:pt x="28191" y="2498"/>
                  </a:lnTo>
                  <a:lnTo>
                    <a:pt x="27615" y="2066"/>
                  </a:lnTo>
                  <a:lnTo>
                    <a:pt x="26943" y="1634"/>
                  </a:lnTo>
                  <a:lnTo>
                    <a:pt x="26222" y="1249"/>
                  </a:lnTo>
                  <a:lnTo>
                    <a:pt x="25406" y="865"/>
                  </a:lnTo>
                  <a:lnTo>
                    <a:pt x="24542" y="577"/>
                  </a:lnTo>
                  <a:lnTo>
                    <a:pt x="24061" y="433"/>
                  </a:lnTo>
                  <a:lnTo>
                    <a:pt x="23245" y="289"/>
                  </a:lnTo>
                  <a:lnTo>
                    <a:pt x="22140" y="145"/>
                  </a:lnTo>
                  <a:lnTo>
                    <a:pt x="20892" y="49"/>
                  </a:lnTo>
                  <a:lnTo>
                    <a:pt x="1945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479;p76">
              <a:extLst>
                <a:ext uri="{FF2B5EF4-FFF2-40B4-BE49-F238E27FC236}">
                  <a16:creationId xmlns:a16="http://schemas.microsoft.com/office/drawing/2014/main" id="{0E358F3F-2D83-B2CA-9AE4-303A76738888}"/>
                </a:ext>
              </a:extLst>
            </p:cNvPr>
            <p:cNvSpPr/>
            <p:nvPr/>
          </p:nvSpPr>
          <p:spPr>
            <a:xfrm>
              <a:off x="2365625" y="3774750"/>
              <a:ext cx="786450" cy="726400"/>
            </a:xfrm>
            <a:custGeom>
              <a:avLst/>
              <a:gdLst/>
              <a:ahLst/>
              <a:cxnLst/>
              <a:rect l="l" t="t" r="r" b="b"/>
              <a:pathLst>
                <a:path w="31458" h="29056" fill="none" extrusionOk="0">
                  <a:moveTo>
                    <a:pt x="24542" y="577"/>
                  </a:moveTo>
                  <a:lnTo>
                    <a:pt x="24542" y="577"/>
                  </a:lnTo>
                  <a:lnTo>
                    <a:pt x="24061" y="433"/>
                  </a:lnTo>
                  <a:lnTo>
                    <a:pt x="23245" y="289"/>
                  </a:lnTo>
                  <a:lnTo>
                    <a:pt x="22140" y="145"/>
                  </a:lnTo>
                  <a:lnTo>
                    <a:pt x="20892" y="49"/>
                  </a:lnTo>
                  <a:lnTo>
                    <a:pt x="19451" y="1"/>
                  </a:lnTo>
                  <a:lnTo>
                    <a:pt x="18731" y="49"/>
                  </a:lnTo>
                  <a:lnTo>
                    <a:pt x="17962" y="97"/>
                  </a:lnTo>
                  <a:lnTo>
                    <a:pt x="17194" y="193"/>
                  </a:lnTo>
                  <a:lnTo>
                    <a:pt x="16473" y="337"/>
                  </a:lnTo>
                  <a:lnTo>
                    <a:pt x="15705" y="529"/>
                  </a:lnTo>
                  <a:lnTo>
                    <a:pt x="14985" y="769"/>
                  </a:lnTo>
                  <a:lnTo>
                    <a:pt x="14985" y="769"/>
                  </a:lnTo>
                  <a:lnTo>
                    <a:pt x="14408" y="1009"/>
                  </a:lnTo>
                  <a:lnTo>
                    <a:pt x="13832" y="1249"/>
                  </a:lnTo>
                  <a:lnTo>
                    <a:pt x="12823" y="1826"/>
                  </a:lnTo>
                  <a:lnTo>
                    <a:pt x="11911" y="2450"/>
                  </a:lnTo>
                  <a:lnTo>
                    <a:pt x="11094" y="3074"/>
                  </a:lnTo>
                  <a:lnTo>
                    <a:pt x="11094" y="3074"/>
                  </a:lnTo>
                  <a:lnTo>
                    <a:pt x="10566" y="3411"/>
                  </a:lnTo>
                  <a:lnTo>
                    <a:pt x="10086" y="3795"/>
                  </a:lnTo>
                  <a:lnTo>
                    <a:pt x="9606" y="4227"/>
                  </a:lnTo>
                  <a:lnTo>
                    <a:pt x="9173" y="4659"/>
                  </a:lnTo>
                  <a:lnTo>
                    <a:pt x="8405" y="5572"/>
                  </a:lnTo>
                  <a:lnTo>
                    <a:pt x="7685" y="6532"/>
                  </a:lnTo>
                  <a:lnTo>
                    <a:pt x="7060" y="7541"/>
                  </a:lnTo>
                  <a:lnTo>
                    <a:pt x="6484" y="8549"/>
                  </a:lnTo>
                  <a:lnTo>
                    <a:pt x="6052" y="9510"/>
                  </a:lnTo>
                  <a:lnTo>
                    <a:pt x="5668" y="10470"/>
                  </a:lnTo>
                  <a:lnTo>
                    <a:pt x="5331" y="11383"/>
                  </a:lnTo>
                  <a:lnTo>
                    <a:pt x="5043" y="12247"/>
                  </a:lnTo>
                  <a:lnTo>
                    <a:pt x="4707" y="13736"/>
                  </a:lnTo>
                  <a:lnTo>
                    <a:pt x="4515" y="14696"/>
                  </a:lnTo>
                  <a:lnTo>
                    <a:pt x="4467" y="15081"/>
                  </a:lnTo>
                  <a:lnTo>
                    <a:pt x="4467" y="15081"/>
                  </a:lnTo>
                  <a:lnTo>
                    <a:pt x="4035" y="15273"/>
                  </a:lnTo>
                  <a:lnTo>
                    <a:pt x="3603" y="15561"/>
                  </a:lnTo>
                  <a:lnTo>
                    <a:pt x="3074" y="15897"/>
                  </a:lnTo>
                  <a:lnTo>
                    <a:pt x="2546" y="16329"/>
                  </a:lnTo>
                  <a:lnTo>
                    <a:pt x="2066" y="16762"/>
                  </a:lnTo>
                  <a:lnTo>
                    <a:pt x="1874" y="17050"/>
                  </a:lnTo>
                  <a:lnTo>
                    <a:pt x="1682" y="17290"/>
                  </a:lnTo>
                  <a:lnTo>
                    <a:pt x="1537" y="17578"/>
                  </a:lnTo>
                  <a:lnTo>
                    <a:pt x="1489" y="17866"/>
                  </a:lnTo>
                  <a:lnTo>
                    <a:pt x="1489" y="17866"/>
                  </a:lnTo>
                  <a:lnTo>
                    <a:pt x="1489" y="18106"/>
                  </a:lnTo>
                  <a:lnTo>
                    <a:pt x="1537" y="18394"/>
                  </a:lnTo>
                  <a:lnTo>
                    <a:pt x="1730" y="18635"/>
                  </a:lnTo>
                  <a:lnTo>
                    <a:pt x="1922" y="18875"/>
                  </a:lnTo>
                  <a:lnTo>
                    <a:pt x="2210" y="19067"/>
                  </a:lnTo>
                  <a:lnTo>
                    <a:pt x="2546" y="19307"/>
                  </a:lnTo>
                  <a:lnTo>
                    <a:pt x="3266" y="19739"/>
                  </a:lnTo>
                  <a:lnTo>
                    <a:pt x="4035" y="20171"/>
                  </a:lnTo>
                  <a:lnTo>
                    <a:pt x="4755" y="20652"/>
                  </a:lnTo>
                  <a:lnTo>
                    <a:pt x="5043" y="20892"/>
                  </a:lnTo>
                  <a:lnTo>
                    <a:pt x="5283" y="21180"/>
                  </a:lnTo>
                  <a:lnTo>
                    <a:pt x="5476" y="21468"/>
                  </a:lnTo>
                  <a:lnTo>
                    <a:pt x="5620" y="21756"/>
                  </a:lnTo>
                  <a:lnTo>
                    <a:pt x="5620" y="21756"/>
                  </a:lnTo>
                  <a:lnTo>
                    <a:pt x="5668" y="21900"/>
                  </a:lnTo>
                  <a:lnTo>
                    <a:pt x="5620" y="22044"/>
                  </a:lnTo>
                  <a:lnTo>
                    <a:pt x="5620" y="22140"/>
                  </a:lnTo>
                  <a:lnTo>
                    <a:pt x="5524" y="22284"/>
                  </a:lnTo>
                  <a:lnTo>
                    <a:pt x="5331" y="22477"/>
                  </a:lnTo>
                  <a:lnTo>
                    <a:pt x="5043" y="22621"/>
                  </a:lnTo>
                  <a:lnTo>
                    <a:pt x="4707" y="22765"/>
                  </a:lnTo>
                  <a:lnTo>
                    <a:pt x="4275" y="22861"/>
                  </a:lnTo>
                  <a:lnTo>
                    <a:pt x="3314" y="23053"/>
                  </a:lnTo>
                  <a:lnTo>
                    <a:pt x="2306" y="23293"/>
                  </a:lnTo>
                  <a:lnTo>
                    <a:pt x="1778" y="23437"/>
                  </a:lnTo>
                  <a:lnTo>
                    <a:pt x="1345" y="23581"/>
                  </a:lnTo>
                  <a:lnTo>
                    <a:pt x="913" y="23821"/>
                  </a:lnTo>
                  <a:lnTo>
                    <a:pt x="577" y="24061"/>
                  </a:lnTo>
                  <a:lnTo>
                    <a:pt x="289" y="24350"/>
                  </a:lnTo>
                  <a:lnTo>
                    <a:pt x="193" y="24542"/>
                  </a:lnTo>
                  <a:lnTo>
                    <a:pt x="145" y="24734"/>
                  </a:lnTo>
                  <a:lnTo>
                    <a:pt x="145" y="24734"/>
                  </a:lnTo>
                  <a:lnTo>
                    <a:pt x="49" y="25118"/>
                  </a:lnTo>
                  <a:lnTo>
                    <a:pt x="1" y="25502"/>
                  </a:lnTo>
                  <a:lnTo>
                    <a:pt x="49" y="25886"/>
                  </a:lnTo>
                  <a:lnTo>
                    <a:pt x="145" y="26271"/>
                  </a:lnTo>
                  <a:lnTo>
                    <a:pt x="289" y="26655"/>
                  </a:lnTo>
                  <a:lnTo>
                    <a:pt x="433" y="27039"/>
                  </a:lnTo>
                  <a:lnTo>
                    <a:pt x="817" y="27663"/>
                  </a:lnTo>
                  <a:lnTo>
                    <a:pt x="1249" y="28240"/>
                  </a:lnTo>
                  <a:lnTo>
                    <a:pt x="1682" y="28672"/>
                  </a:lnTo>
                  <a:lnTo>
                    <a:pt x="2066" y="29056"/>
                  </a:lnTo>
                  <a:lnTo>
                    <a:pt x="8837" y="27135"/>
                  </a:lnTo>
                  <a:lnTo>
                    <a:pt x="8837" y="27135"/>
                  </a:lnTo>
                  <a:lnTo>
                    <a:pt x="9462" y="27423"/>
                  </a:lnTo>
                  <a:lnTo>
                    <a:pt x="10134" y="27663"/>
                  </a:lnTo>
                  <a:lnTo>
                    <a:pt x="10806" y="27807"/>
                  </a:lnTo>
                  <a:lnTo>
                    <a:pt x="11479" y="27855"/>
                  </a:lnTo>
                  <a:lnTo>
                    <a:pt x="12151" y="27903"/>
                  </a:lnTo>
                  <a:lnTo>
                    <a:pt x="12775" y="27855"/>
                  </a:lnTo>
                  <a:lnTo>
                    <a:pt x="13448" y="27711"/>
                  </a:lnTo>
                  <a:lnTo>
                    <a:pt x="14024" y="27567"/>
                  </a:lnTo>
                  <a:lnTo>
                    <a:pt x="14648" y="27327"/>
                  </a:lnTo>
                  <a:lnTo>
                    <a:pt x="15177" y="27039"/>
                  </a:lnTo>
                  <a:lnTo>
                    <a:pt x="15705" y="26703"/>
                  </a:lnTo>
                  <a:lnTo>
                    <a:pt x="16137" y="26319"/>
                  </a:lnTo>
                  <a:lnTo>
                    <a:pt x="16521" y="25886"/>
                  </a:lnTo>
                  <a:lnTo>
                    <a:pt x="16858" y="25406"/>
                  </a:lnTo>
                  <a:lnTo>
                    <a:pt x="17146" y="24878"/>
                  </a:lnTo>
                  <a:lnTo>
                    <a:pt x="17338" y="24350"/>
                  </a:lnTo>
                  <a:lnTo>
                    <a:pt x="17338" y="24350"/>
                  </a:lnTo>
                  <a:lnTo>
                    <a:pt x="17386" y="24061"/>
                  </a:lnTo>
                  <a:lnTo>
                    <a:pt x="17386" y="23773"/>
                  </a:lnTo>
                  <a:lnTo>
                    <a:pt x="17386" y="23533"/>
                  </a:lnTo>
                  <a:lnTo>
                    <a:pt x="17338" y="23293"/>
                  </a:lnTo>
                  <a:lnTo>
                    <a:pt x="17290" y="23053"/>
                  </a:lnTo>
                  <a:lnTo>
                    <a:pt x="17194" y="22861"/>
                  </a:lnTo>
                  <a:lnTo>
                    <a:pt x="16906" y="22429"/>
                  </a:lnTo>
                  <a:lnTo>
                    <a:pt x="16617" y="22092"/>
                  </a:lnTo>
                  <a:lnTo>
                    <a:pt x="16233" y="21804"/>
                  </a:lnTo>
                  <a:lnTo>
                    <a:pt x="15801" y="21564"/>
                  </a:lnTo>
                  <a:lnTo>
                    <a:pt x="15321" y="21324"/>
                  </a:lnTo>
                  <a:lnTo>
                    <a:pt x="14840" y="21132"/>
                  </a:lnTo>
                  <a:lnTo>
                    <a:pt x="14408" y="20988"/>
                  </a:lnTo>
                  <a:lnTo>
                    <a:pt x="13592" y="20796"/>
                  </a:lnTo>
                  <a:lnTo>
                    <a:pt x="12967" y="20700"/>
                  </a:lnTo>
                  <a:lnTo>
                    <a:pt x="12727" y="20652"/>
                  </a:lnTo>
                  <a:lnTo>
                    <a:pt x="12727" y="20652"/>
                  </a:lnTo>
                  <a:lnTo>
                    <a:pt x="13160" y="20459"/>
                  </a:lnTo>
                  <a:lnTo>
                    <a:pt x="13544" y="20267"/>
                  </a:lnTo>
                  <a:lnTo>
                    <a:pt x="13880" y="20075"/>
                  </a:lnTo>
                  <a:lnTo>
                    <a:pt x="14168" y="19835"/>
                  </a:lnTo>
                  <a:lnTo>
                    <a:pt x="14456" y="19547"/>
                  </a:lnTo>
                  <a:lnTo>
                    <a:pt x="14648" y="19307"/>
                  </a:lnTo>
                  <a:lnTo>
                    <a:pt x="14840" y="19019"/>
                  </a:lnTo>
                  <a:lnTo>
                    <a:pt x="14985" y="18731"/>
                  </a:lnTo>
                  <a:lnTo>
                    <a:pt x="15081" y="18442"/>
                  </a:lnTo>
                  <a:lnTo>
                    <a:pt x="15177" y="18154"/>
                  </a:lnTo>
                  <a:lnTo>
                    <a:pt x="15273" y="17530"/>
                  </a:lnTo>
                  <a:lnTo>
                    <a:pt x="15273" y="16906"/>
                  </a:lnTo>
                  <a:lnTo>
                    <a:pt x="15177" y="16281"/>
                  </a:lnTo>
                  <a:lnTo>
                    <a:pt x="15033" y="15657"/>
                  </a:lnTo>
                  <a:lnTo>
                    <a:pt x="14888" y="15129"/>
                  </a:lnTo>
                  <a:lnTo>
                    <a:pt x="14696" y="14600"/>
                  </a:lnTo>
                  <a:lnTo>
                    <a:pt x="14504" y="14168"/>
                  </a:lnTo>
                  <a:lnTo>
                    <a:pt x="14168" y="13496"/>
                  </a:lnTo>
                  <a:lnTo>
                    <a:pt x="14024" y="13256"/>
                  </a:lnTo>
                  <a:lnTo>
                    <a:pt x="14024" y="13256"/>
                  </a:lnTo>
                  <a:lnTo>
                    <a:pt x="14360" y="13064"/>
                  </a:lnTo>
                  <a:lnTo>
                    <a:pt x="15033" y="12631"/>
                  </a:lnTo>
                  <a:lnTo>
                    <a:pt x="16858" y="11383"/>
                  </a:lnTo>
                  <a:lnTo>
                    <a:pt x="19451" y="9654"/>
                  </a:lnTo>
                  <a:lnTo>
                    <a:pt x="19451" y="9654"/>
                  </a:lnTo>
                  <a:lnTo>
                    <a:pt x="19451" y="10038"/>
                  </a:lnTo>
                  <a:lnTo>
                    <a:pt x="19355" y="10422"/>
                  </a:lnTo>
                  <a:lnTo>
                    <a:pt x="19163" y="10758"/>
                  </a:lnTo>
                  <a:lnTo>
                    <a:pt x="18875" y="11047"/>
                  </a:lnTo>
                  <a:lnTo>
                    <a:pt x="18586" y="11335"/>
                  </a:lnTo>
                  <a:lnTo>
                    <a:pt x="18250" y="11623"/>
                  </a:lnTo>
                  <a:lnTo>
                    <a:pt x="17866" y="11863"/>
                  </a:lnTo>
                  <a:lnTo>
                    <a:pt x="17434" y="12055"/>
                  </a:lnTo>
                  <a:lnTo>
                    <a:pt x="16665" y="12391"/>
                  </a:lnTo>
                  <a:lnTo>
                    <a:pt x="15993" y="12679"/>
                  </a:lnTo>
                  <a:lnTo>
                    <a:pt x="15273" y="12871"/>
                  </a:lnTo>
                  <a:lnTo>
                    <a:pt x="15273" y="12871"/>
                  </a:lnTo>
                  <a:lnTo>
                    <a:pt x="16473" y="13064"/>
                  </a:lnTo>
                  <a:lnTo>
                    <a:pt x="17482" y="13160"/>
                  </a:lnTo>
                  <a:lnTo>
                    <a:pt x="18394" y="13160"/>
                  </a:lnTo>
                  <a:lnTo>
                    <a:pt x="19211" y="13016"/>
                  </a:lnTo>
                  <a:lnTo>
                    <a:pt x="19931" y="12823"/>
                  </a:lnTo>
                  <a:lnTo>
                    <a:pt x="20555" y="12535"/>
                  </a:lnTo>
                  <a:lnTo>
                    <a:pt x="21084" y="12199"/>
                  </a:lnTo>
                  <a:lnTo>
                    <a:pt x="21516" y="11767"/>
                  </a:lnTo>
                  <a:lnTo>
                    <a:pt x="21900" y="11335"/>
                  </a:lnTo>
                  <a:lnTo>
                    <a:pt x="22188" y="10854"/>
                  </a:lnTo>
                  <a:lnTo>
                    <a:pt x="22428" y="10326"/>
                  </a:lnTo>
                  <a:lnTo>
                    <a:pt x="22573" y="9798"/>
                  </a:lnTo>
                  <a:lnTo>
                    <a:pt x="22717" y="9222"/>
                  </a:lnTo>
                  <a:lnTo>
                    <a:pt x="22813" y="8693"/>
                  </a:lnTo>
                  <a:lnTo>
                    <a:pt x="22861" y="8165"/>
                  </a:lnTo>
                  <a:lnTo>
                    <a:pt x="22861" y="7685"/>
                  </a:lnTo>
                  <a:lnTo>
                    <a:pt x="22861" y="7685"/>
                  </a:lnTo>
                  <a:lnTo>
                    <a:pt x="23965" y="7829"/>
                  </a:lnTo>
                  <a:lnTo>
                    <a:pt x="25022" y="8069"/>
                  </a:lnTo>
                  <a:lnTo>
                    <a:pt x="25550" y="8213"/>
                  </a:lnTo>
                  <a:lnTo>
                    <a:pt x="26078" y="8357"/>
                  </a:lnTo>
                  <a:lnTo>
                    <a:pt x="26511" y="8549"/>
                  </a:lnTo>
                  <a:lnTo>
                    <a:pt x="26943" y="8789"/>
                  </a:lnTo>
                  <a:lnTo>
                    <a:pt x="26943" y="8789"/>
                  </a:lnTo>
                  <a:lnTo>
                    <a:pt x="27567" y="9174"/>
                  </a:lnTo>
                  <a:lnTo>
                    <a:pt x="28143" y="9606"/>
                  </a:lnTo>
                  <a:lnTo>
                    <a:pt x="28624" y="10086"/>
                  </a:lnTo>
                  <a:lnTo>
                    <a:pt x="29056" y="10566"/>
                  </a:lnTo>
                  <a:lnTo>
                    <a:pt x="29392" y="11143"/>
                  </a:lnTo>
                  <a:lnTo>
                    <a:pt x="29728" y="11671"/>
                  </a:lnTo>
                  <a:lnTo>
                    <a:pt x="29968" y="12247"/>
                  </a:lnTo>
                  <a:lnTo>
                    <a:pt x="30161" y="12775"/>
                  </a:lnTo>
                  <a:lnTo>
                    <a:pt x="30353" y="13304"/>
                  </a:lnTo>
                  <a:lnTo>
                    <a:pt x="30497" y="13784"/>
                  </a:lnTo>
                  <a:lnTo>
                    <a:pt x="30641" y="14600"/>
                  </a:lnTo>
                  <a:lnTo>
                    <a:pt x="30737" y="15177"/>
                  </a:lnTo>
                  <a:lnTo>
                    <a:pt x="30737" y="15369"/>
                  </a:lnTo>
                  <a:lnTo>
                    <a:pt x="30737" y="15369"/>
                  </a:lnTo>
                  <a:lnTo>
                    <a:pt x="30977" y="14504"/>
                  </a:lnTo>
                  <a:lnTo>
                    <a:pt x="31121" y="13832"/>
                  </a:lnTo>
                  <a:lnTo>
                    <a:pt x="31265" y="13016"/>
                  </a:lnTo>
                  <a:lnTo>
                    <a:pt x="31409" y="12055"/>
                  </a:lnTo>
                  <a:lnTo>
                    <a:pt x="31457" y="10999"/>
                  </a:lnTo>
                  <a:lnTo>
                    <a:pt x="31457" y="9894"/>
                  </a:lnTo>
                  <a:lnTo>
                    <a:pt x="31361" y="8693"/>
                  </a:lnTo>
                  <a:lnTo>
                    <a:pt x="31313" y="8117"/>
                  </a:lnTo>
                  <a:lnTo>
                    <a:pt x="31169" y="7493"/>
                  </a:lnTo>
                  <a:lnTo>
                    <a:pt x="31025" y="6916"/>
                  </a:lnTo>
                  <a:lnTo>
                    <a:pt x="30833" y="6340"/>
                  </a:lnTo>
                  <a:lnTo>
                    <a:pt x="30593" y="5716"/>
                  </a:lnTo>
                  <a:lnTo>
                    <a:pt x="30305" y="5139"/>
                  </a:lnTo>
                  <a:lnTo>
                    <a:pt x="30016" y="4611"/>
                  </a:lnTo>
                  <a:lnTo>
                    <a:pt x="29632" y="4035"/>
                  </a:lnTo>
                  <a:lnTo>
                    <a:pt x="29200" y="3507"/>
                  </a:lnTo>
                  <a:lnTo>
                    <a:pt x="28720" y="3026"/>
                  </a:lnTo>
                  <a:lnTo>
                    <a:pt x="28191" y="2498"/>
                  </a:lnTo>
                  <a:lnTo>
                    <a:pt x="27615" y="2066"/>
                  </a:lnTo>
                  <a:lnTo>
                    <a:pt x="26943" y="1634"/>
                  </a:lnTo>
                  <a:lnTo>
                    <a:pt x="26222" y="1249"/>
                  </a:lnTo>
                  <a:lnTo>
                    <a:pt x="25406" y="865"/>
                  </a:lnTo>
                  <a:lnTo>
                    <a:pt x="24542" y="5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480;p76">
              <a:extLst>
                <a:ext uri="{FF2B5EF4-FFF2-40B4-BE49-F238E27FC236}">
                  <a16:creationId xmlns:a16="http://schemas.microsoft.com/office/drawing/2014/main" id="{568D2A9A-9E9A-7346-84BD-A713810D0CB3}"/>
                </a:ext>
              </a:extLst>
            </p:cNvPr>
            <p:cNvSpPr/>
            <p:nvPr/>
          </p:nvSpPr>
          <p:spPr>
            <a:xfrm>
              <a:off x="2365625" y="3774750"/>
              <a:ext cx="786450" cy="726400"/>
            </a:xfrm>
            <a:custGeom>
              <a:avLst/>
              <a:gdLst/>
              <a:ahLst/>
              <a:cxnLst/>
              <a:rect l="l" t="t" r="r" b="b"/>
              <a:pathLst>
                <a:path w="31458" h="29056" extrusionOk="0">
                  <a:moveTo>
                    <a:pt x="19451" y="1"/>
                  </a:moveTo>
                  <a:lnTo>
                    <a:pt x="18731" y="49"/>
                  </a:lnTo>
                  <a:lnTo>
                    <a:pt x="17962" y="97"/>
                  </a:lnTo>
                  <a:lnTo>
                    <a:pt x="17194" y="193"/>
                  </a:lnTo>
                  <a:lnTo>
                    <a:pt x="16473" y="337"/>
                  </a:lnTo>
                  <a:lnTo>
                    <a:pt x="15705" y="529"/>
                  </a:lnTo>
                  <a:lnTo>
                    <a:pt x="14985" y="769"/>
                  </a:lnTo>
                  <a:lnTo>
                    <a:pt x="14408" y="1009"/>
                  </a:lnTo>
                  <a:lnTo>
                    <a:pt x="13832" y="1249"/>
                  </a:lnTo>
                  <a:lnTo>
                    <a:pt x="12823" y="1826"/>
                  </a:lnTo>
                  <a:lnTo>
                    <a:pt x="11911" y="2450"/>
                  </a:lnTo>
                  <a:lnTo>
                    <a:pt x="11094" y="3074"/>
                  </a:lnTo>
                  <a:lnTo>
                    <a:pt x="10566" y="3411"/>
                  </a:lnTo>
                  <a:lnTo>
                    <a:pt x="10086" y="3795"/>
                  </a:lnTo>
                  <a:lnTo>
                    <a:pt x="9606" y="4227"/>
                  </a:lnTo>
                  <a:lnTo>
                    <a:pt x="9173" y="4659"/>
                  </a:lnTo>
                  <a:lnTo>
                    <a:pt x="8405" y="5572"/>
                  </a:lnTo>
                  <a:lnTo>
                    <a:pt x="7685" y="6532"/>
                  </a:lnTo>
                  <a:lnTo>
                    <a:pt x="7060" y="7541"/>
                  </a:lnTo>
                  <a:lnTo>
                    <a:pt x="6484" y="8549"/>
                  </a:lnTo>
                  <a:lnTo>
                    <a:pt x="6052" y="9510"/>
                  </a:lnTo>
                  <a:lnTo>
                    <a:pt x="5668" y="10470"/>
                  </a:lnTo>
                  <a:lnTo>
                    <a:pt x="5331" y="11383"/>
                  </a:lnTo>
                  <a:lnTo>
                    <a:pt x="5043" y="12247"/>
                  </a:lnTo>
                  <a:lnTo>
                    <a:pt x="4707" y="13736"/>
                  </a:lnTo>
                  <a:lnTo>
                    <a:pt x="4515" y="14696"/>
                  </a:lnTo>
                  <a:lnTo>
                    <a:pt x="4467" y="15081"/>
                  </a:lnTo>
                  <a:lnTo>
                    <a:pt x="4035" y="15273"/>
                  </a:lnTo>
                  <a:lnTo>
                    <a:pt x="3603" y="15561"/>
                  </a:lnTo>
                  <a:lnTo>
                    <a:pt x="3074" y="15897"/>
                  </a:lnTo>
                  <a:lnTo>
                    <a:pt x="2546" y="16329"/>
                  </a:lnTo>
                  <a:lnTo>
                    <a:pt x="2066" y="16762"/>
                  </a:lnTo>
                  <a:lnTo>
                    <a:pt x="1874" y="17050"/>
                  </a:lnTo>
                  <a:lnTo>
                    <a:pt x="1682" y="17290"/>
                  </a:lnTo>
                  <a:lnTo>
                    <a:pt x="1537" y="17578"/>
                  </a:lnTo>
                  <a:lnTo>
                    <a:pt x="1489" y="17866"/>
                  </a:lnTo>
                  <a:lnTo>
                    <a:pt x="1489" y="18106"/>
                  </a:lnTo>
                  <a:lnTo>
                    <a:pt x="1537" y="18394"/>
                  </a:lnTo>
                  <a:lnTo>
                    <a:pt x="1730" y="18635"/>
                  </a:lnTo>
                  <a:lnTo>
                    <a:pt x="1922" y="18875"/>
                  </a:lnTo>
                  <a:lnTo>
                    <a:pt x="2210" y="19067"/>
                  </a:lnTo>
                  <a:lnTo>
                    <a:pt x="2546" y="19307"/>
                  </a:lnTo>
                  <a:lnTo>
                    <a:pt x="3266" y="19739"/>
                  </a:lnTo>
                  <a:lnTo>
                    <a:pt x="4035" y="20171"/>
                  </a:lnTo>
                  <a:lnTo>
                    <a:pt x="4755" y="20652"/>
                  </a:lnTo>
                  <a:lnTo>
                    <a:pt x="5043" y="20892"/>
                  </a:lnTo>
                  <a:lnTo>
                    <a:pt x="5283" y="21180"/>
                  </a:lnTo>
                  <a:lnTo>
                    <a:pt x="5476" y="21468"/>
                  </a:lnTo>
                  <a:lnTo>
                    <a:pt x="5620" y="21756"/>
                  </a:lnTo>
                  <a:lnTo>
                    <a:pt x="5668" y="21900"/>
                  </a:lnTo>
                  <a:lnTo>
                    <a:pt x="5620" y="22044"/>
                  </a:lnTo>
                  <a:lnTo>
                    <a:pt x="5620" y="22140"/>
                  </a:lnTo>
                  <a:lnTo>
                    <a:pt x="5524" y="22284"/>
                  </a:lnTo>
                  <a:lnTo>
                    <a:pt x="5331" y="22477"/>
                  </a:lnTo>
                  <a:lnTo>
                    <a:pt x="5043" y="22621"/>
                  </a:lnTo>
                  <a:lnTo>
                    <a:pt x="4707" y="22765"/>
                  </a:lnTo>
                  <a:lnTo>
                    <a:pt x="4275" y="22861"/>
                  </a:lnTo>
                  <a:lnTo>
                    <a:pt x="3314" y="23053"/>
                  </a:lnTo>
                  <a:lnTo>
                    <a:pt x="2306" y="23293"/>
                  </a:lnTo>
                  <a:lnTo>
                    <a:pt x="1778" y="23437"/>
                  </a:lnTo>
                  <a:lnTo>
                    <a:pt x="1345" y="23581"/>
                  </a:lnTo>
                  <a:lnTo>
                    <a:pt x="913" y="23821"/>
                  </a:lnTo>
                  <a:lnTo>
                    <a:pt x="577" y="24061"/>
                  </a:lnTo>
                  <a:lnTo>
                    <a:pt x="289" y="24350"/>
                  </a:lnTo>
                  <a:lnTo>
                    <a:pt x="193" y="24542"/>
                  </a:lnTo>
                  <a:lnTo>
                    <a:pt x="145" y="24734"/>
                  </a:lnTo>
                  <a:lnTo>
                    <a:pt x="49" y="25118"/>
                  </a:lnTo>
                  <a:lnTo>
                    <a:pt x="1" y="25502"/>
                  </a:lnTo>
                  <a:lnTo>
                    <a:pt x="49" y="25886"/>
                  </a:lnTo>
                  <a:lnTo>
                    <a:pt x="145" y="26271"/>
                  </a:lnTo>
                  <a:lnTo>
                    <a:pt x="289" y="26655"/>
                  </a:lnTo>
                  <a:lnTo>
                    <a:pt x="433" y="27039"/>
                  </a:lnTo>
                  <a:lnTo>
                    <a:pt x="817" y="27663"/>
                  </a:lnTo>
                  <a:lnTo>
                    <a:pt x="1249" y="28240"/>
                  </a:lnTo>
                  <a:lnTo>
                    <a:pt x="1682" y="28672"/>
                  </a:lnTo>
                  <a:lnTo>
                    <a:pt x="2066" y="29056"/>
                  </a:lnTo>
                  <a:lnTo>
                    <a:pt x="8837" y="27135"/>
                  </a:lnTo>
                  <a:lnTo>
                    <a:pt x="9462" y="27423"/>
                  </a:lnTo>
                  <a:lnTo>
                    <a:pt x="10134" y="27663"/>
                  </a:lnTo>
                  <a:lnTo>
                    <a:pt x="10806" y="27807"/>
                  </a:lnTo>
                  <a:lnTo>
                    <a:pt x="11479" y="27855"/>
                  </a:lnTo>
                  <a:lnTo>
                    <a:pt x="12151" y="27903"/>
                  </a:lnTo>
                  <a:lnTo>
                    <a:pt x="12775" y="27855"/>
                  </a:lnTo>
                  <a:lnTo>
                    <a:pt x="13448" y="27711"/>
                  </a:lnTo>
                  <a:lnTo>
                    <a:pt x="14024" y="27567"/>
                  </a:lnTo>
                  <a:lnTo>
                    <a:pt x="14648" y="27327"/>
                  </a:lnTo>
                  <a:lnTo>
                    <a:pt x="15177" y="27039"/>
                  </a:lnTo>
                  <a:lnTo>
                    <a:pt x="15705" y="26703"/>
                  </a:lnTo>
                  <a:lnTo>
                    <a:pt x="16137" y="26319"/>
                  </a:lnTo>
                  <a:lnTo>
                    <a:pt x="16521" y="25886"/>
                  </a:lnTo>
                  <a:lnTo>
                    <a:pt x="16858" y="25406"/>
                  </a:lnTo>
                  <a:lnTo>
                    <a:pt x="17146" y="24878"/>
                  </a:lnTo>
                  <a:lnTo>
                    <a:pt x="17338" y="24350"/>
                  </a:lnTo>
                  <a:lnTo>
                    <a:pt x="17386" y="24061"/>
                  </a:lnTo>
                  <a:lnTo>
                    <a:pt x="17386" y="23773"/>
                  </a:lnTo>
                  <a:lnTo>
                    <a:pt x="17386" y="23533"/>
                  </a:lnTo>
                  <a:lnTo>
                    <a:pt x="17338" y="23293"/>
                  </a:lnTo>
                  <a:lnTo>
                    <a:pt x="17290" y="23053"/>
                  </a:lnTo>
                  <a:lnTo>
                    <a:pt x="17194" y="22861"/>
                  </a:lnTo>
                  <a:lnTo>
                    <a:pt x="16906" y="22429"/>
                  </a:lnTo>
                  <a:lnTo>
                    <a:pt x="16617" y="22092"/>
                  </a:lnTo>
                  <a:lnTo>
                    <a:pt x="16233" y="21804"/>
                  </a:lnTo>
                  <a:lnTo>
                    <a:pt x="15801" y="21564"/>
                  </a:lnTo>
                  <a:lnTo>
                    <a:pt x="15321" y="21324"/>
                  </a:lnTo>
                  <a:lnTo>
                    <a:pt x="14840" y="21132"/>
                  </a:lnTo>
                  <a:lnTo>
                    <a:pt x="14408" y="20988"/>
                  </a:lnTo>
                  <a:lnTo>
                    <a:pt x="13592" y="20796"/>
                  </a:lnTo>
                  <a:lnTo>
                    <a:pt x="12967" y="20700"/>
                  </a:lnTo>
                  <a:lnTo>
                    <a:pt x="12727" y="20652"/>
                  </a:lnTo>
                  <a:lnTo>
                    <a:pt x="13160" y="20459"/>
                  </a:lnTo>
                  <a:lnTo>
                    <a:pt x="13544" y="20267"/>
                  </a:lnTo>
                  <a:lnTo>
                    <a:pt x="13880" y="20075"/>
                  </a:lnTo>
                  <a:lnTo>
                    <a:pt x="14168" y="19835"/>
                  </a:lnTo>
                  <a:lnTo>
                    <a:pt x="14456" y="19547"/>
                  </a:lnTo>
                  <a:lnTo>
                    <a:pt x="14648" y="19307"/>
                  </a:lnTo>
                  <a:lnTo>
                    <a:pt x="14840" y="19019"/>
                  </a:lnTo>
                  <a:lnTo>
                    <a:pt x="14985" y="18731"/>
                  </a:lnTo>
                  <a:lnTo>
                    <a:pt x="15081" y="18442"/>
                  </a:lnTo>
                  <a:lnTo>
                    <a:pt x="15177" y="18154"/>
                  </a:lnTo>
                  <a:lnTo>
                    <a:pt x="15273" y="17530"/>
                  </a:lnTo>
                  <a:lnTo>
                    <a:pt x="15273" y="16906"/>
                  </a:lnTo>
                  <a:lnTo>
                    <a:pt x="15177" y="16281"/>
                  </a:lnTo>
                  <a:lnTo>
                    <a:pt x="15033" y="15657"/>
                  </a:lnTo>
                  <a:lnTo>
                    <a:pt x="14888" y="15129"/>
                  </a:lnTo>
                  <a:lnTo>
                    <a:pt x="14696" y="14600"/>
                  </a:lnTo>
                  <a:lnTo>
                    <a:pt x="14504" y="14168"/>
                  </a:lnTo>
                  <a:lnTo>
                    <a:pt x="14168" y="13496"/>
                  </a:lnTo>
                  <a:lnTo>
                    <a:pt x="14024" y="13256"/>
                  </a:lnTo>
                  <a:lnTo>
                    <a:pt x="14360" y="13064"/>
                  </a:lnTo>
                  <a:lnTo>
                    <a:pt x="15033" y="12631"/>
                  </a:lnTo>
                  <a:lnTo>
                    <a:pt x="16858" y="11383"/>
                  </a:lnTo>
                  <a:lnTo>
                    <a:pt x="19451" y="9654"/>
                  </a:lnTo>
                  <a:lnTo>
                    <a:pt x="19451" y="10038"/>
                  </a:lnTo>
                  <a:lnTo>
                    <a:pt x="19355" y="10422"/>
                  </a:lnTo>
                  <a:lnTo>
                    <a:pt x="19163" y="10758"/>
                  </a:lnTo>
                  <a:lnTo>
                    <a:pt x="18875" y="11047"/>
                  </a:lnTo>
                  <a:lnTo>
                    <a:pt x="18586" y="11335"/>
                  </a:lnTo>
                  <a:lnTo>
                    <a:pt x="18250" y="11623"/>
                  </a:lnTo>
                  <a:lnTo>
                    <a:pt x="17866" y="11863"/>
                  </a:lnTo>
                  <a:lnTo>
                    <a:pt x="17434" y="12055"/>
                  </a:lnTo>
                  <a:lnTo>
                    <a:pt x="16665" y="12391"/>
                  </a:lnTo>
                  <a:lnTo>
                    <a:pt x="15993" y="12679"/>
                  </a:lnTo>
                  <a:lnTo>
                    <a:pt x="15273" y="12871"/>
                  </a:lnTo>
                  <a:lnTo>
                    <a:pt x="16473" y="13064"/>
                  </a:lnTo>
                  <a:lnTo>
                    <a:pt x="17482" y="13160"/>
                  </a:lnTo>
                  <a:lnTo>
                    <a:pt x="18394" y="13160"/>
                  </a:lnTo>
                  <a:lnTo>
                    <a:pt x="19211" y="13016"/>
                  </a:lnTo>
                  <a:lnTo>
                    <a:pt x="19931" y="12823"/>
                  </a:lnTo>
                  <a:lnTo>
                    <a:pt x="20555" y="12535"/>
                  </a:lnTo>
                  <a:lnTo>
                    <a:pt x="21084" y="12199"/>
                  </a:lnTo>
                  <a:lnTo>
                    <a:pt x="21516" y="11767"/>
                  </a:lnTo>
                  <a:lnTo>
                    <a:pt x="21900" y="11335"/>
                  </a:lnTo>
                  <a:lnTo>
                    <a:pt x="22188" y="10854"/>
                  </a:lnTo>
                  <a:lnTo>
                    <a:pt x="22428" y="10326"/>
                  </a:lnTo>
                  <a:lnTo>
                    <a:pt x="22573" y="9798"/>
                  </a:lnTo>
                  <a:lnTo>
                    <a:pt x="22717" y="9222"/>
                  </a:lnTo>
                  <a:lnTo>
                    <a:pt x="22813" y="8693"/>
                  </a:lnTo>
                  <a:lnTo>
                    <a:pt x="22861" y="8165"/>
                  </a:lnTo>
                  <a:lnTo>
                    <a:pt x="22861" y="7685"/>
                  </a:lnTo>
                  <a:lnTo>
                    <a:pt x="23965" y="7829"/>
                  </a:lnTo>
                  <a:lnTo>
                    <a:pt x="25022" y="8069"/>
                  </a:lnTo>
                  <a:lnTo>
                    <a:pt x="25550" y="8213"/>
                  </a:lnTo>
                  <a:lnTo>
                    <a:pt x="26078" y="8357"/>
                  </a:lnTo>
                  <a:lnTo>
                    <a:pt x="26511" y="8549"/>
                  </a:lnTo>
                  <a:lnTo>
                    <a:pt x="26943" y="8789"/>
                  </a:lnTo>
                  <a:lnTo>
                    <a:pt x="27567" y="9174"/>
                  </a:lnTo>
                  <a:lnTo>
                    <a:pt x="28143" y="9606"/>
                  </a:lnTo>
                  <a:lnTo>
                    <a:pt x="28624" y="10086"/>
                  </a:lnTo>
                  <a:lnTo>
                    <a:pt x="29056" y="10566"/>
                  </a:lnTo>
                  <a:lnTo>
                    <a:pt x="29392" y="11143"/>
                  </a:lnTo>
                  <a:lnTo>
                    <a:pt x="29728" y="11671"/>
                  </a:lnTo>
                  <a:lnTo>
                    <a:pt x="29968" y="12247"/>
                  </a:lnTo>
                  <a:lnTo>
                    <a:pt x="30161" y="12775"/>
                  </a:lnTo>
                  <a:lnTo>
                    <a:pt x="30353" y="13304"/>
                  </a:lnTo>
                  <a:lnTo>
                    <a:pt x="30497" y="13784"/>
                  </a:lnTo>
                  <a:lnTo>
                    <a:pt x="30641" y="14600"/>
                  </a:lnTo>
                  <a:lnTo>
                    <a:pt x="30737" y="15177"/>
                  </a:lnTo>
                  <a:lnTo>
                    <a:pt x="30737" y="15369"/>
                  </a:lnTo>
                  <a:lnTo>
                    <a:pt x="30977" y="14504"/>
                  </a:lnTo>
                  <a:lnTo>
                    <a:pt x="31121" y="13832"/>
                  </a:lnTo>
                  <a:lnTo>
                    <a:pt x="31265" y="13016"/>
                  </a:lnTo>
                  <a:lnTo>
                    <a:pt x="31409" y="12055"/>
                  </a:lnTo>
                  <a:lnTo>
                    <a:pt x="31457" y="10999"/>
                  </a:lnTo>
                  <a:lnTo>
                    <a:pt x="31457" y="9894"/>
                  </a:lnTo>
                  <a:lnTo>
                    <a:pt x="31361" y="8693"/>
                  </a:lnTo>
                  <a:lnTo>
                    <a:pt x="31313" y="8117"/>
                  </a:lnTo>
                  <a:lnTo>
                    <a:pt x="31169" y="7493"/>
                  </a:lnTo>
                  <a:lnTo>
                    <a:pt x="31025" y="6916"/>
                  </a:lnTo>
                  <a:lnTo>
                    <a:pt x="30833" y="6340"/>
                  </a:lnTo>
                  <a:lnTo>
                    <a:pt x="30593" y="5716"/>
                  </a:lnTo>
                  <a:lnTo>
                    <a:pt x="30305" y="5139"/>
                  </a:lnTo>
                  <a:lnTo>
                    <a:pt x="30016" y="4611"/>
                  </a:lnTo>
                  <a:lnTo>
                    <a:pt x="29632" y="4035"/>
                  </a:lnTo>
                  <a:lnTo>
                    <a:pt x="29200" y="3507"/>
                  </a:lnTo>
                  <a:lnTo>
                    <a:pt x="28720" y="3026"/>
                  </a:lnTo>
                  <a:lnTo>
                    <a:pt x="28191" y="2498"/>
                  </a:lnTo>
                  <a:lnTo>
                    <a:pt x="27615" y="2066"/>
                  </a:lnTo>
                  <a:lnTo>
                    <a:pt x="26943" y="1634"/>
                  </a:lnTo>
                  <a:lnTo>
                    <a:pt x="26222" y="1249"/>
                  </a:lnTo>
                  <a:lnTo>
                    <a:pt x="25406" y="865"/>
                  </a:lnTo>
                  <a:lnTo>
                    <a:pt x="24542" y="577"/>
                  </a:lnTo>
                  <a:lnTo>
                    <a:pt x="24061" y="433"/>
                  </a:lnTo>
                  <a:lnTo>
                    <a:pt x="23245" y="289"/>
                  </a:lnTo>
                  <a:lnTo>
                    <a:pt x="22140" y="145"/>
                  </a:lnTo>
                  <a:lnTo>
                    <a:pt x="20892" y="49"/>
                  </a:lnTo>
                  <a:lnTo>
                    <a:pt x="1945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481;p76">
              <a:extLst>
                <a:ext uri="{FF2B5EF4-FFF2-40B4-BE49-F238E27FC236}">
                  <a16:creationId xmlns:a16="http://schemas.microsoft.com/office/drawing/2014/main" id="{20AA6E7F-6E59-AD05-1F18-43353BA400DD}"/>
                </a:ext>
              </a:extLst>
            </p:cNvPr>
            <p:cNvSpPr/>
            <p:nvPr/>
          </p:nvSpPr>
          <p:spPr>
            <a:xfrm>
              <a:off x="2365625" y="3774750"/>
              <a:ext cx="786450" cy="726400"/>
            </a:xfrm>
            <a:custGeom>
              <a:avLst/>
              <a:gdLst/>
              <a:ahLst/>
              <a:cxnLst/>
              <a:rect l="l" t="t" r="r" b="b"/>
              <a:pathLst>
                <a:path w="31458" h="29056" fill="none" extrusionOk="0">
                  <a:moveTo>
                    <a:pt x="24542" y="577"/>
                  </a:moveTo>
                  <a:lnTo>
                    <a:pt x="24542" y="577"/>
                  </a:lnTo>
                  <a:lnTo>
                    <a:pt x="24061" y="433"/>
                  </a:lnTo>
                  <a:lnTo>
                    <a:pt x="23245" y="289"/>
                  </a:lnTo>
                  <a:lnTo>
                    <a:pt x="22140" y="145"/>
                  </a:lnTo>
                  <a:lnTo>
                    <a:pt x="20892" y="49"/>
                  </a:lnTo>
                  <a:lnTo>
                    <a:pt x="19451" y="1"/>
                  </a:lnTo>
                  <a:lnTo>
                    <a:pt x="18731" y="49"/>
                  </a:lnTo>
                  <a:lnTo>
                    <a:pt x="17962" y="97"/>
                  </a:lnTo>
                  <a:lnTo>
                    <a:pt x="17194" y="193"/>
                  </a:lnTo>
                  <a:lnTo>
                    <a:pt x="16473" y="337"/>
                  </a:lnTo>
                  <a:lnTo>
                    <a:pt x="15705" y="529"/>
                  </a:lnTo>
                  <a:lnTo>
                    <a:pt x="14985" y="769"/>
                  </a:lnTo>
                  <a:lnTo>
                    <a:pt x="14985" y="769"/>
                  </a:lnTo>
                  <a:lnTo>
                    <a:pt x="14408" y="1009"/>
                  </a:lnTo>
                  <a:lnTo>
                    <a:pt x="13832" y="1249"/>
                  </a:lnTo>
                  <a:lnTo>
                    <a:pt x="12823" y="1826"/>
                  </a:lnTo>
                  <a:lnTo>
                    <a:pt x="11911" y="2450"/>
                  </a:lnTo>
                  <a:lnTo>
                    <a:pt x="11094" y="3074"/>
                  </a:lnTo>
                  <a:lnTo>
                    <a:pt x="11094" y="3074"/>
                  </a:lnTo>
                  <a:lnTo>
                    <a:pt x="10566" y="3411"/>
                  </a:lnTo>
                  <a:lnTo>
                    <a:pt x="10086" y="3795"/>
                  </a:lnTo>
                  <a:lnTo>
                    <a:pt x="9606" y="4227"/>
                  </a:lnTo>
                  <a:lnTo>
                    <a:pt x="9173" y="4659"/>
                  </a:lnTo>
                  <a:lnTo>
                    <a:pt x="8405" y="5572"/>
                  </a:lnTo>
                  <a:lnTo>
                    <a:pt x="7685" y="6532"/>
                  </a:lnTo>
                  <a:lnTo>
                    <a:pt x="7060" y="7541"/>
                  </a:lnTo>
                  <a:lnTo>
                    <a:pt x="6484" y="8549"/>
                  </a:lnTo>
                  <a:lnTo>
                    <a:pt x="6052" y="9510"/>
                  </a:lnTo>
                  <a:lnTo>
                    <a:pt x="5668" y="10470"/>
                  </a:lnTo>
                  <a:lnTo>
                    <a:pt x="5331" y="11383"/>
                  </a:lnTo>
                  <a:lnTo>
                    <a:pt x="5043" y="12247"/>
                  </a:lnTo>
                  <a:lnTo>
                    <a:pt x="4707" y="13736"/>
                  </a:lnTo>
                  <a:lnTo>
                    <a:pt x="4515" y="14696"/>
                  </a:lnTo>
                  <a:lnTo>
                    <a:pt x="4467" y="15081"/>
                  </a:lnTo>
                  <a:lnTo>
                    <a:pt x="4467" y="15081"/>
                  </a:lnTo>
                  <a:lnTo>
                    <a:pt x="4035" y="15273"/>
                  </a:lnTo>
                  <a:lnTo>
                    <a:pt x="3603" y="15561"/>
                  </a:lnTo>
                  <a:lnTo>
                    <a:pt x="3074" y="15897"/>
                  </a:lnTo>
                  <a:lnTo>
                    <a:pt x="2546" y="16329"/>
                  </a:lnTo>
                  <a:lnTo>
                    <a:pt x="2066" y="16762"/>
                  </a:lnTo>
                  <a:lnTo>
                    <a:pt x="1874" y="17050"/>
                  </a:lnTo>
                  <a:lnTo>
                    <a:pt x="1682" y="17290"/>
                  </a:lnTo>
                  <a:lnTo>
                    <a:pt x="1537" y="17578"/>
                  </a:lnTo>
                  <a:lnTo>
                    <a:pt x="1489" y="17866"/>
                  </a:lnTo>
                  <a:lnTo>
                    <a:pt x="1489" y="17866"/>
                  </a:lnTo>
                  <a:lnTo>
                    <a:pt x="1489" y="18106"/>
                  </a:lnTo>
                  <a:lnTo>
                    <a:pt x="1537" y="18394"/>
                  </a:lnTo>
                  <a:lnTo>
                    <a:pt x="1730" y="18635"/>
                  </a:lnTo>
                  <a:lnTo>
                    <a:pt x="1922" y="18875"/>
                  </a:lnTo>
                  <a:lnTo>
                    <a:pt x="2210" y="19067"/>
                  </a:lnTo>
                  <a:lnTo>
                    <a:pt x="2546" y="19307"/>
                  </a:lnTo>
                  <a:lnTo>
                    <a:pt x="3266" y="19739"/>
                  </a:lnTo>
                  <a:lnTo>
                    <a:pt x="4035" y="20171"/>
                  </a:lnTo>
                  <a:lnTo>
                    <a:pt x="4755" y="20652"/>
                  </a:lnTo>
                  <a:lnTo>
                    <a:pt x="5043" y="20892"/>
                  </a:lnTo>
                  <a:lnTo>
                    <a:pt x="5283" y="21180"/>
                  </a:lnTo>
                  <a:lnTo>
                    <a:pt x="5476" y="21468"/>
                  </a:lnTo>
                  <a:lnTo>
                    <a:pt x="5620" y="21756"/>
                  </a:lnTo>
                  <a:lnTo>
                    <a:pt x="5620" y="21756"/>
                  </a:lnTo>
                  <a:lnTo>
                    <a:pt x="5668" y="21900"/>
                  </a:lnTo>
                  <a:lnTo>
                    <a:pt x="5620" y="22044"/>
                  </a:lnTo>
                  <a:lnTo>
                    <a:pt x="5620" y="22140"/>
                  </a:lnTo>
                  <a:lnTo>
                    <a:pt x="5524" y="22284"/>
                  </a:lnTo>
                  <a:lnTo>
                    <a:pt x="5331" y="22477"/>
                  </a:lnTo>
                  <a:lnTo>
                    <a:pt x="5043" y="22621"/>
                  </a:lnTo>
                  <a:lnTo>
                    <a:pt x="4707" y="22765"/>
                  </a:lnTo>
                  <a:lnTo>
                    <a:pt x="4275" y="22861"/>
                  </a:lnTo>
                  <a:lnTo>
                    <a:pt x="3314" y="23053"/>
                  </a:lnTo>
                  <a:lnTo>
                    <a:pt x="2306" y="23293"/>
                  </a:lnTo>
                  <a:lnTo>
                    <a:pt x="1778" y="23437"/>
                  </a:lnTo>
                  <a:lnTo>
                    <a:pt x="1345" y="23581"/>
                  </a:lnTo>
                  <a:lnTo>
                    <a:pt x="913" y="23821"/>
                  </a:lnTo>
                  <a:lnTo>
                    <a:pt x="577" y="24061"/>
                  </a:lnTo>
                  <a:lnTo>
                    <a:pt x="289" y="24350"/>
                  </a:lnTo>
                  <a:lnTo>
                    <a:pt x="193" y="24542"/>
                  </a:lnTo>
                  <a:lnTo>
                    <a:pt x="145" y="24734"/>
                  </a:lnTo>
                  <a:lnTo>
                    <a:pt x="145" y="24734"/>
                  </a:lnTo>
                  <a:lnTo>
                    <a:pt x="49" y="25118"/>
                  </a:lnTo>
                  <a:lnTo>
                    <a:pt x="1" y="25502"/>
                  </a:lnTo>
                  <a:lnTo>
                    <a:pt x="49" y="25886"/>
                  </a:lnTo>
                  <a:lnTo>
                    <a:pt x="145" y="26271"/>
                  </a:lnTo>
                  <a:lnTo>
                    <a:pt x="289" y="26655"/>
                  </a:lnTo>
                  <a:lnTo>
                    <a:pt x="433" y="27039"/>
                  </a:lnTo>
                  <a:lnTo>
                    <a:pt x="817" y="27663"/>
                  </a:lnTo>
                  <a:lnTo>
                    <a:pt x="1249" y="28240"/>
                  </a:lnTo>
                  <a:lnTo>
                    <a:pt x="1682" y="28672"/>
                  </a:lnTo>
                  <a:lnTo>
                    <a:pt x="2066" y="29056"/>
                  </a:lnTo>
                  <a:lnTo>
                    <a:pt x="8837" y="27135"/>
                  </a:lnTo>
                  <a:lnTo>
                    <a:pt x="8837" y="27135"/>
                  </a:lnTo>
                  <a:lnTo>
                    <a:pt x="9462" y="27423"/>
                  </a:lnTo>
                  <a:lnTo>
                    <a:pt x="10134" y="27663"/>
                  </a:lnTo>
                  <a:lnTo>
                    <a:pt x="10806" y="27807"/>
                  </a:lnTo>
                  <a:lnTo>
                    <a:pt x="11479" y="27855"/>
                  </a:lnTo>
                  <a:lnTo>
                    <a:pt x="12151" y="27903"/>
                  </a:lnTo>
                  <a:lnTo>
                    <a:pt x="12775" y="27855"/>
                  </a:lnTo>
                  <a:lnTo>
                    <a:pt x="13448" y="27711"/>
                  </a:lnTo>
                  <a:lnTo>
                    <a:pt x="14024" y="27567"/>
                  </a:lnTo>
                  <a:lnTo>
                    <a:pt x="14648" y="27327"/>
                  </a:lnTo>
                  <a:lnTo>
                    <a:pt x="15177" y="27039"/>
                  </a:lnTo>
                  <a:lnTo>
                    <a:pt x="15705" y="26703"/>
                  </a:lnTo>
                  <a:lnTo>
                    <a:pt x="16137" y="26319"/>
                  </a:lnTo>
                  <a:lnTo>
                    <a:pt x="16521" y="25886"/>
                  </a:lnTo>
                  <a:lnTo>
                    <a:pt x="16858" y="25406"/>
                  </a:lnTo>
                  <a:lnTo>
                    <a:pt x="17146" y="24878"/>
                  </a:lnTo>
                  <a:lnTo>
                    <a:pt x="17338" y="24350"/>
                  </a:lnTo>
                  <a:lnTo>
                    <a:pt x="17338" y="24350"/>
                  </a:lnTo>
                  <a:lnTo>
                    <a:pt x="17386" y="24061"/>
                  </a:lnTo>
                  <a:lnTo>
                    <a:pt x="17386" y="23773"/>
                  </a:lnTo>
                  <a:lnTo>
                    <a:pt x="17386" y="23533"/>
                  </a:lnTo>
                  <a:lnTo>
                    <a:pt x="17338" y="23293"/>
                  </a:lnTo>
                  <a:lnTo>
                    <a:pt x="17290" y="23053"/>
                  </a:lnTo>
                  <a:lnTo>
                    <a:pt x="17194" y="22861"/>
                  </a:lnTo>
                  <a:lnTo>
                    <a:pt x="16906" y="22429"/>
                  </a:lnTo>
                  <a:lnTo>
                    <a:pt x="16617" y="22092"/>
                  </a:lnTo>
                  <a:lnTo>
                    <a:pt x="16233" y="21804"/>
                  </a:lnTo>
                  <a:lnTo>
                    <a:pt x="15801" y="21564"/>
                  </a:lnTo>
                  <a:lnTo>
                    <a:pt x="15321" y="21324"/>
                  </a:lnTo>
                  <a:lnTo>
                    <a:pt x="14840" y="21132"/>
                  </a:lnTo>
                  <a:lnTo>
                    <a:pt x="14408" y="20988"/>
                  </a:lnTo>
                  <a:lnTo>
                    <a:pt x="13592" y="20796"/>
                  </a:lnTo>
                  <a:lnTo>
                    <a:pt x="12967" y="20700"/>
                  </a:lnTo>
                  <a:lnTo>
                    <a:pt x="12727" y="20652"/>
                  </a:lnTo>
                  <a:lnTo>
                    <a:pt x="12727" y="20652"/>
                  </a:lnTo>
                  <a:lnTo>
                    <a:pt x="13160" y="20459"/>
                  </a:lnTo>
                  <a:lnTo>
                    <a:pt x="13544" y="20267"/>
                  </a:lnTo>
                  <a:lnTo>
                    <a:pt x="13880" y="20075"/>
                  </a:lnTo>
                  <a:lnTo>
                    <a:pt x="14168" y="19835"/>
                  </a:lnTo>
                  <a:lnTo>
                    <a:pt x="14456" y="19547"/>
                  </a:lnTo>
                  <a:lnTo>
                    <a:pt x="14648" y="19307"/>
                  </a:lnTo>
                  <a:lnTo>
                    <a:pt x="14840" y="19019"/>
                  </a:lnTo>
                  <a:lnTo>
                    <a:pt x="14985" y="18731"/>
                  </a:lnTo>
                  <a:lnTo>
                    <a:pt x="15081" y="18442"/>
                  </a:lnTo>
                  <a:lnTo>
                    <a:pt x="15177" y="18154"/>
                  </a:lnTo>
                  <a:lnTo>
                    <a:pt x="15273" y="17530"/>
                  </a:lnTo>
                  <a:lnTo>
                    <a:pt x="15273" y="16906"/>
                  </a:lnTo>
                  <a:lnTo>
                    <a:pt x="15177" y="16281"/>
                  </a:lnTo>
                  <a:lnTo>
                    <a:pt x="15033" y="15657"/>
                  </a:lnTo>
                  <a:lnTo>
                    <a:pt x="14888" y="15129"/>
                  </a:lnTo>
                  <a:lnTo>
                    <a:pt x="14696" y="14600"/>
                  </a:lnTo>
                  <a:lnTo>
                    <a:pt x="14504" y="14168"/>
                  </a:lnTo>
                  <a:lnTo>
                    <a:pt x="14168" y="13496"/>
                  </a:lnTo>
                  <a:lnTo>
                    <a:pt x="14024" y="13256"/>
                  </a:lnTo>
                  <a:lnTo>
                    <a:pt x="14024" y="13256"/>
                  </a:lnTo>
                  <a:lnTo>
                    <a:pt x="14360" y="13064"/>
                  </a:lnTo>
                  <a:lnTo>
                    <a:pt x="15033" y="12631"/>
                  </a:lnTo>
                  <a:lnTo>
                    <a:pt x="16858" y="11383"/>
                  </a:lnTo>
                  <a:lnTo>
                    <a:pt x="19451" y="9654"/>
                  </a:lnTo>
                  <a:lnTo>
                    <a:pt x="19451" y="9654"/>
                  </a:lnTo>
                  <a:lnTo>
                    <a:pt x="19451" y="10038"/>
                  </a:lnTo>
                  <a:lnTo>
                    <a:pt x="19355" y="10422"/>
                  </a:lnTo>
                  <a:lnTo>
                    <a:pt x="19163" y="10758"/>
                  </a:lnTo>
                  <a:lnTo>
                    <a:pt x="18875" y="11047"/>
                  </a:lnTo>
                  <a:lnTo>
                    <a:pt x="18586" y="11335"/>
                  </a:lnTo>
                  <a:lnTo>
                    <a:pt x="18250" y="11623"/>
                  </a:lnTo>
                  <a:lnTo>
                    <a:pt x="17866" y="11863"/>
                  </a:lnTo>
                  <a:lnTo>
                    <a:pt x="17434" y="12055"/>
                  </a:lnTo>
                  <a:lnTo>
                    <a:pt x="16665" y="12391"/>
                  </a:lnTo>
                  <a:lnTo>
                    <a:pt x="15993" y="12679"/>
                  </a:lnTo>
                  <a:lnTo>
                    <a:pt x="15273" y="12871"/>
                  </a:lnTo>
                  <a:lnTo>
                    <a:pt x="15273" y="12871"/>
                  </a:lnTo>
                  <a:lnTo>
                    <a:pt x="16473" y="13064"/>
                  </a:lnTo>
                  <a:lnTo>
                    <a:pt x="17482" y="13160"/>
                  </a:lnTo>
                  <a:lnTo>
                    <a:pt x="18394" y="13160"/>
                  </a:lnTo>
                  <a:lnTo>
                    <a:pt x="19211" y="13016"/>
                  </a:lnTo>
                  <a:lnTo>
                    <a:pt x="19931" y="12823"/>
                  </a:lnTo>
                  <a:lnTo>
                    <a:pt x="20555" y="12535"/>
                  </a:lnTo>
                  <a:lnTo>
                    <a:pt x="21084" y="12199"/>
                  </a:lnTo>
                  <a:lnTo>
                    <a:pt x="21516" y="11767"/>
                  </a:lnTo>
                  <a:lnTo>
                    <a:pt x="21900" y="11335"/>
                  </a:lnTo>
                  <a:lnTo>
                    <a:pt x="22188" y="10854"/>
                  </a:lnTo>
                  <a:lnTo>
                    <a:pt x="22428" y="10326"/>
                  </a:lnTo>
                  <a:lnTo>
                    <a:pt x="22573" y="9798"/>
                  </a:lnTo>
                  <a:lnTo>
                    <a:pt x="22717" y="9222"/>
                  </a:lnTo>
                  <a:lnTo>
                    <a:pt x="22813" y="8693"/>
                  </a:lnTo>
                  <a:lnTo>
                    <a:pt x="22861" y="8165"/>
                  </a:lnTo>
                  <a:lnTo>
                    <a:pt x="22861" y="7685"/>
                  </a:lnTo>
                  <a:lnTo>
                    <a:pt x="22861" y="7685"/>
                  </a:lnTo>
                  <a:lnTo>
                    <a:pt x="23965" y="7829"/>
                  </a:lnTo>
                  <a:lnTo>
                    <a:pt x="25022" y="8069"/>
                  </a:lnTo>
                  <a:lnTo>
                    <a:pt x="25550" y="8213"/>
                  </a:lnTo>
                  <a:lnTo>
                    <a:pt x="26078" y="8357"/>
                  </a:lnTo>
                  <a:lnTo>
                    <a:pt x="26511" y="8549"/>
                  </a:lnTo>
                  <a:lnTo>
                    <a:pt x="26943" y="8789"/>
                  </a:lnTo>
                  <a:lnTo>
                    <a:pt x="26943" y="8789"/>
                  </a:lnTo>
                  <a:lnTo>
                    <a:pt x="27567" y="9174"/>
                  </a:lnTo>
                  <a:lnTo>
                    <a:pt x="28143" y="9606"/>
                  </a:lnTo>
                  <a:lnTo>
                    <a:pt x="28624" y="10086"/>
                  </a:lnTo>
                  <a:lnTo>
                    <a:pt x="29056" y="10566"/>
                  </a:lnTo>
                  <a:lnTo>
                    <a:pt x="29392" y="11143"/>
                  </a:lnTo>
                  <a:lnTo>
                    <a:pt x="29728" y="11671"/>
                  </a:lnTo>
                  <a:lnTo>
                    <a:pt x="29968" y="12247"/>
                  </a:lnTo>
                  <a:lnTo>
                    <a:pt x="30161" y="12775"/>
                  </a:lnTo>
                  <a:lnTo>
                    <a:pt x="30353" y="13304"/>
                  </a:lnTo>
                  <a:lnTo>
                    <a:pt x="30497" y="13784"/>
                  </a:lnTo>
                  <a:lnTo>
                    <a:pt x="30641" y="14600"/>
                  </a:lnTo>
                  <a:lnTo>
                    <a:pt x="30737" y="15177"/>
                  </a:lnTo>
                  <a:lnTo>
                    <a:pt x="30737" y="15369"/>
                  </a:lnTo>
                  <a:lnTo>
                    <a:pt x="30737" y="15369"/>
                  </a:lnTo>
                  <a:lnTo>
                    <a:pt x="30977" y="14504"/>
                  </a:lnTo>
                  <a:lnTo>
                    <a:pt x="31121" y="13832"/>
                  </a:lnTo>
                  <a:lnTo>
                    <a:pt x="31265" y="13016"/>
                  </a:lnTo>
                  <a:lnTo>
                    <a:pt x="31409" y="12055"/>
                  </a:lnTo>
                  <a:lnTo>
                    <a:pt x="31457" y="10999"/>
                  </a:lnTo>
                  <a:lnTo>
                    <a:pt x="31457" y="9894"/>
                  </a:lnTo>
                  <a:lnTo>
                    <a:pt x="31361" y="8693"/>
                  </a:lnTo>
                  <a:lnTo>
                    <a:pt x="31313" y="8117"/>
                  </a:lnTo>
                  <a:lnTo>
                    <a:pt x="31169" y="7493"/>
                  </a:lnTo>
                  <a:lnTo>
                    <a:pt x="31025" y="6916"/>
                  </a:lnTo>
                  <a:lnTo>
                    <a:pt x="30833" y="6340"/>
                  </a:lnTo>
                  <a:lnTo>
                    <a:pt x="30593" y="5716"/>
                  </a:lnTo>
                  <a:lnTo>
                    <a:pt x="30305" y="5139"/>
                  </a:lnTo>
                  <a:lnTo>
                    <a:pt x="30016" y="4611"/>
                  </a:lnTo>
                  <a:lnTo>
                    <a:pt x="29632" y="4035"/>
                  </a:lnTo>
                  <a:lnTo>
                    <a:pt x="29200" y="3507"/>
                  </a:lnTo>
                  <a:lnTo>
                    <a:pt x="28720" y="3026"/>
                  </a:lnTo>
                  <a:lnTo>
                    <a:pt x="28191" y="2498"/>
                  </a:lnTo>
                  <a:lnTo>
                    <a:pt x="27615" y="2066"/>
                  </a:lnTo>
                  <a:lnTo>
                    <a:pt x="26943" y="1634"/>
                  </a:lnTo>
                  <a:lnTo>
                    <a:pt x="26222" y="1249"/>
                  </a:lnTo>
                  <a:lnTo>
                    <a:pt x="25406" y="865"/>
                  </a:lnTo>
                  <a:lnTo>
                    <a:pt x="24542" y="5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482;p76">
              <a:extLst>
                <a:ext uri="{FF2B5EF4-FFF2-40B4-BE49-F238E27FC236}">
                  <a16:creationId xmlns:a16="http://schemas.microsoft.com/office/drawing/2014/main" id="{70FD3216-E476-B9C7-8662-40924FD2227E}"/>
                </a:ext>
              </a:extLst>
            </p:cNvPr>
            <p:cNvSpPr/>
            <p:nvPr/>
          </p:nvSpPr>
          <p:spPr>
            <a:xfrm>
              <a:off x="2746225" y="4330650"/>
              <a:ext cx="34850" cy="50450"/>
            </a:xfrm>
            <a:custGeom>
              <a:avLst/>
              <a:gdLst/>
              <a:ahLst/>
              <a:cxnLst/>
              <a:rect l="l" t="t" r="r" b="b"/>
              <a:pathLst>
                <a:path w="1394" h="2018" extrusionOk="0">
                  <a:moveTo>
                    <a:pt x="193" y="0"/>
                  </a:moveTo>
                  <a:lnTo>
                    <a:pt x="145" y="48"/>
                  </a:lnTo>
                  <a:lnTo>
                    <a:pt x="97" y="193"/>
                  </a:lnTo>
                  <a:lnTo>
                    <a:pt x="49" y="289"/>
                  </a:lnTo>
                  <a:lnTo>
                    <a:pt x="1" y="625"/>
                  </a:lnTo>
                  <a:lnTo>
                    <a:pt x="49" y="1009"/>
                  </a:lnTo>
                  <a:lnTo>
                    <a:pt x="145" y="1393"/>
                  </a:lnTo>
                  <a:lnTo>
                    <a:pt x="289" y="1729"/>
                  </a:lnTo>
                  <a:lnTo>
                    <a:pt x="385" y="1825"/>
                  </a:lnTo>
                  <a:lnTo>
                    <a:pt x="529" y="1969"/>
                  </a:lnTo>
                  <a:lnTo>
                    <a:pt x="673" y="2017"/>
                  </a:lnTo>
                  <a:lnTo>
                    <a:pt x="817" y="2017"/>
                  </a:lnTo>
                  <a:lnTo>
                    <a:pt x="1009" y="1969"/>
                  </a:lnTo>
                  <a:lnTo>
                    <a:pt x="1153" y="1921"/>
                  </a:lnTo>
                  <a:lnTo>
                    <a:pt x="1297" y="1777"/>
                  </a:lnTo>
                  <a:lnTo>
                    <a:pt x="1345" y="1633"/>
                  </a:lnTo>
                  <a:lnTo>
                    <a:pt x="1393" y="1489"/>
                  </a:lnTo>
                  <a:lnTo>
                    <a:pt x="1393" y="1345"/>
                  </a:lnTo>
                  <a:lnTo>
                    <a:pt x="1393" y="1201"/>
                  </a:lnTo>
                  <a:lnTo>
                    <a:pt x="1249" y="865"/>
                  </a:lnTo>
                  <a:lnTo>
                    <a:pt x="1057" y="529"/>
                  </a:lnTo>
                  <a:lnTo>
                    <a:pt x="865" y="241"/>
                  </a:lnTo>
                  <a:lnTo>
                    <a:pt x="577" y="4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5483;p76">
              <a:extLst>
                <a:ext uri="{FF2B5EF4-FFF2-40B4-BE49-F238E27FC236}">
                  <a16:creationId xmlns:a16="http://schemas.microsoft.com/office/drawing/2014/main" id="{CE9C6B9E-D375-5FED-3439-2332F2C1A5BE}"/>
                </a:ext>
              </a:extLst>
            </p:cNvPr>
            <p:cNvSpPr/>
            <p:nvPr/>
          </p:nvSpPr>
          <p:spPr>
            <a:xfrm>
              <a:off x="2746225" y="4330650"/>
              <a:ext cx="34850" cy="50450"/>
            </a:xfrm>
            <a:custGeom>
              <a:avLst/>
              <a:gdLst/>
              <a:ahLst/>
              <a:cxnLst/>
              <a:rect l="l" t="t" r="r" b="b"/>
              <a:pathLst>
                <a:path w="1394" h="2018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0"/>
                  </a:lnTo>
                  <a:lnTo>
                    <a:pt x="145" y="48"/>
                  </a:lnTo>
                  <a:lnTo>
                    <a:pt x="97" y="193"/>
                  </a:lnTo>
                  <a:lnTo>
                    <a:pt x="49" y="289"/>
                  </a:lnTo>
                  <a:lnTo>
                    <a:pt x="1" y="625"/>
                  </a:lnTo>
                  <a:lnTo>
                    <a:pt x="49" y="1009"/>
                  </a:lnTo>
                  <a:lnTo>
                    <a:pt x="49" y="1009"/>
                  </a:lnTo>
                  <a:lnTo>
                    <a:pt x="145" y="1393"/>
                  </a:lnTo>
                  <a:lnTo>
                    <a:pt x="289" y="1729"/>
                  </a:lnTo>
                  <a:lnTo>
                    <a:pt x="385" y="1825"/>
                  </a:lnTo>
                  <a:lnTo>
                    <a:pt x="529" y="1969"/>
                  </a:lnTo>
                  <a:lnTo>
                    <a:pt x="673" y="2017"/>
                  </a:lnTo>
                  <a:lnTo>
                    <a:pt x="817" y="2017"/>
                  </a:lnTo>
                  <a:lnTo>
                    <a:pt x="817" y="2017"/>
                  </a:lnTo>
                  <a:lnTo>
                    <a:pt x="1009" y="1969"/>
                  </a:lnTo>
                  <a:lnTo>
                    <a:pt x="1009" y="1969"/>
                  </a:lnTo>
                  <a:lnTo>
                    <a:pt x="1153" y="1921"/>
                  </a:lnTo>
                  <a:lnTo>
                    <a:pt x="1297" y="1777"/>
                  </a:lnTo>
                  <a:lnTo>
                    <a:pt x="1345" y="1633"/>
                  </a:lnTo>
                  <a:lnTo>
                    <a:pt x="1393" y="1489"/>
                  </a:lnTo>
                  <a:lnTo>
                    <a:pt x="1393" y="1345"/>
                  </a:lnTo>
                  <a:lnTo>
                    <a:pt x="1393" y="1201"/>
                  </a:lnTo>
                  <a:lnTo>
                    <a:pt x="1249" y="865"/>
                  </a:lnTo>
                  <a:lnTo>
                    <a:pt x="1057" y="529"/>
                  </a:lnTo>
                  <a:lnTo>
                    <a:pt x="865" y="241"/>
                  </a:lnTo>
                  <a:lnTo>
                    <a:pt x="577" y="48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5484;p76">
              <a:extLst>
                <a:ext uri="{FF2B5EF4-FFF2-40B4-BE49-F238E27FC236}">
                  <a16:creationId xmlns:a16="http://schemas.microsoft.com/office/drawing/2014/main" id="{0D7C7C7A-6E00-E49B-FDA4-8CA5189FA1BB}"/>
                </a:ext>
              </a:extLst>
            </p:cNvPr>
            <p:cNvSpPr/>
            <p:nvPr/>
          </p:nvSpPr>
          <p:spPr>
            <a:xfrm>
              <a:off x="2722225" y="4349850"/>
              <a:ext cx="24025" cy="33650"/>
            </a:xfrm>
            <a:custGeom>
              <a:avLst/>
              <a:gdLst/>
              <a:ahLst/>
              <a:cxnLst/>
              <a:rect l="l" t="t" r="r" b="b"/>
              <a:pathLst>
                <a:path w="961" h="1346" extrusionOk="0">
                  <a:moveTo>
                    <a:pt x="48" y="1"/>
                  </a:moveTo>
                  <a:lnTo>
                    <a:pt x="0" y="49"/>
                  </a:lnTo>
                  <a:lnTo>
                    <a:pt x="0" y="241"/>
                  </a:lnTo>
                  <a:lnTo>
                    <a:pt x="0" y="433"/>
                  </a:lnTo>
                  <a:lnTo>
                    <a:pt x="48" y="721"/>
                  </a:lnTo>
                  <a:lnTo>
                    <a:pt x="144" y="961"/>
                  </a:lnTo>
                  <a:lnTo>
                    <a:pt x="288" y="1153"/>
                  </a:lnTo>
                  <a:lnTo>
                    <a:pt x="432" y="1297"/>
                  </a:lnTo>
                  <a:lnTo>
                    <a:pt x="624" y="1346"/>
                  </a:lnTo>
                  <a:lnTo>
                    <a:pt x="769" y="1297"/>
                  </a:lnTo>
                  <a:lnTo>
                    <a:pt x="913" y="1153"/>
                  </a:lnTo>
                  <a:lnTo>
                    <a:pt x="961" y="961"/>
                  </a:lnTo>
                  <a:lnTo>
                    <a:pt x="913" y="721"/>
                  </a:lnTo>
                  <a:lnTo>
                    <a:pt x="817" y="529"/>
                  </a:lnTo>
                  <a:lnTo>
                    <a:pt x="673" y="337"/>
                  </a:lnTo>
                  <a:lnTo>
                    <a:pt x="528" y="145"/>
                  </a:lnTo>
                  <a:lnTo>
                    <a:pt x="336" y="4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5485;p76">
              <a:extLst>
                <a:ext uri="{FF2B5EF4-FFF2-40B4-BE49-F238E27FC236}">
                  <a16:creationId xmlns:a16="http://schemas.microsoft.com/office/drawing/2014/main" id="{DB21E3B5-5D6C-3150-8EF9-B07E7AE9F911}"/>
                </a:ext>
              </a:extLst>
            </p:cNvPr>
            <p:cNvSpPr/>
            <p:nvPr/>
          </p:nvSpPr>
          <p:spPr>
            <a:xfrm>
              <a:off x="2722225" y="4349850"/>
              <a:ext cx="24025" cy="33650"/>
            </a:xfrm>
            <a:custGeom>
              <a:avLst/>
              <a:gdLst/>
              <a:ahLst/>
              <a:cxnLst/>
              <a:rect l="l" t="t" r="r" b="b"/>
              <a:pathLst>
                <a:path w="961" h="1346" fill="none" extrusionOk="0">
                  <a:moveTo>
                    <a:pt x="192" y="1"/>
                  </a:moveTo>
                  <a:lnTo>
                    <a:pt x="192" y="1"/>
                  </a:lnTo>
                  <a:lnTo>
                    <a:pt x="144" y="1"/>
                  </a:lnTo>
                  <a:lnTo>
                    <a:pt x="144" y="1"/>
                  </a:lnTo>
                  <a:lnTo>
                    <a:pt x="48" y="1"/>
                  </a:lnTo>
                  <a:lnTo>
                    <a:pt x="0" y="49"/>
                  </a:lnTo>
                  <a:lnTo>
                    <a:pt x="0" y="241"/>
                  </a:lnTo>
                  <a:lnTo>
                    <a:pt x="0" y="433"/>
                  </a:lnTo>
                  <a:lnTo>
                    <a:pt x="48" y="721"/>
                  </a:lnTo>
                  <a:lnTo>
                    <a:pt x="144" y="961"/>
                  </a:lnTo>
                  <a:lnTo>
                    <a:pt x="288" y="1153"/>
                  </a:lnTo>
                  <a:lnTo>
                    <a:pt x="432" y="1297"/>
                  </a:lnTo>
                  <a:lnTo>
                    <a:pt x="624" y="1346"/>
                  </a:lnTo>
                  <a:lnTo>
                    <a:pt x="624" y="1346"/>
                  </a:lnTo>
                  <a:lnTo>
                    <a:pt x="769" y="1297"/>
                  </a:lnTo>
                  <a:lnTo>
                    <a:pt x="769" y="1297"/>
                  </a:lnTo>
                  <a:lnTo>
                    <a:pt x="913" y="1153"/>
                  </a:lnTo>
                  <a:lnTo>
                    <a:pt x="961" y="961"/>
                  </a:lnTo>
                  <a:lnTo>
                    <a:pt x="913" y="721"/>
                  </a:lnTo>
                  <a:lnTo>
                    <a:pt x="817" y="529"/>
                  </a:lnTo>
                  <a:lnTo>
                    <a:pt x="673" y="337"/>
                  </a:lnTo>
                  <a:lnTo>
                    <a:pt x="528" y="145"/>
                  </a:lnTo>
                  <a:lnTo>
                    <a:pt x="336" y="49"/>
                  </a:lnTo>
                  <a:lnTo>
                    <a:pt x="1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5486;p76">
              <a:extLst>
                <a:ext uri="{FF2B5EF4-FFF2-40B4-BE49-F238E27FC236}">
                  <a16:creationId xmlns:a16="http://schemas.microsoft.com/office/drawing/2014/main" id="{1914C77A-9B13-D5E2-3867-CD4B33183824}"/>
                </a:ext>
              </a:extLst>
            </p:cNvPr>
            <p:cNvSpPr/>
            <p:nvPr/>
          </p:nvSpPr>
          <p:spPr>
            <a:xfrm>
              <a:off x="3141225" y="3948850"/>
              <a:ext cx="43250" cy="54050"/>
            </a:xfrm>
            <a:custGeom>
              <a:avLst/>
              <a:gdLst/>
              <a:ahLst/>
              <a:cxnLst/>
              <a:rect l="l" t="t" r="r" b="b"/>
              <a:pathLst>
                <a:path w="1730" h="2162" extrusionOk="0">
                  <a:moveTo>
                    <a:pt x="1" y="0"/>
                  </a:moveTo>
                  <a:lnTo>
                    <a:pt x="241" y="961"/>
                  </a:lnTo>
                  <a:lnTo>
                    <a:pt x="385" y="1873"/>
                  </a:lnTo>
                  <a:lnTo>
                    <a:pt x="817" y="2065"/>
                  </a:lnTo>
                  <a:lnTo>
                    <a:pt x="1009" y="2114"/>
                  </a:lnTo>
                  <a:lnTo>
                    <a:pt x="1202" y="2162"/>
                  </a:lnTo>
                  <a:lnTo>
                    <a:pt x="1394" y="2114"/>
                  </a:lnTo>
                  <a:lnTo>
                    <a:pt x="1538" y="2065"/>
                  </a:lnTo>
                  <a:lnTo>
                    <a:pt x="1634" y="2017"/>
                  </a:lnTo>
                  <a:lnTo>
                    <a:pt x="1730" y="1921"/>
                  </a:lnTo>
                  <a:lnTo>
                    <a:pt x="1730" y="1825"/>
                  </a:lnTo>
                  <a:lnTo>
                    <a:pt x="1730" y="1729"/>
                  </a:lnTo>
                  <a:lnTo>
                    <a:pt x="1634" y="1441"/>
                  </a:lnTo>
                  <a:lnTo>
                    <a:pt x="1442" y="1153"/>
                  </a:lnTo>
                  <a:lnTo>
                    <a:pt x="1154" y="817"/>
                  </a:lnTo>
                  <a:lnTo>
                    <a:pt x="769" y="529"/>
                  </a:lnTo>
                  <a:lnTo>
                    <a:pt x="385" y="2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5487;p76">
              <a:extLst>
                <a:ext uri="{FF2B5EF4-FFF2-40B4-BE49-F238E27FC236}">
                  <a16:creationId xmlns:a16="http://schemas.microsoft.com/office/drawing/2014/main" id="{81CF372F-676A-8249-47D0-664F3132A315}"/>
                </a:ext>
              </a:extLst>
            </p:cNvPr>
            <p:cNvSpPr/>
            <p:nvPr/>
          </p:nvSpPr>
          <p:spPr>
            <a:xfrm>
              <a:off x="3141225" y="3948850"/>
              <a:ext cx="43250" cy="54050"/>
            </a:xfrm>
            <a:custGeom>
              <a:avLst/>
              <a:gdLst/>
              <a:ahLst/>
              <a:cxnLst/>
              <a:rect l="l" t="t" r="r" b="b"/>
              <a:pathLst>
                <a:path w="1730" h="21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41" y="961"/>
                  </a:lnTo>
                  <a:lnTo>
                    <a:pt x="385" y="1873"/>
                  </a:lnTo>
                  <a:lnTo>
                    <a:pt x="385" y="1873"/>
                  </a:lnTo>
                  <a:lnTo>
                    <a:pt x="817" y="2065"/>
                  </a:lnTo>
                  <a:lnTo>
                    <a:pt x="1009" y="2114"/>
                  </a:lnTo>
                  <a:lnTo>
                    <a:pt x="1202" y="2162"/>
                  </a:lnTo>
                  <a:lnTo>
                    <a:pt x="1202" y="2162"/>
                  </a:lnTo>
                  <a:lnTo>
                    <a:pt x="1394" y="2114"/>
                  </a:lnTo>
                  <a:lnTo>
                    <a:pt x="1538" y="2065"/>
                  </a:lnTo>
                  <a:lnTo>
                    <a:pt x="1538" y="2065"/>
                  </a:lnTo>
                  <a:lnTo>
                    <a:pt x="1634" y="2017"/>
                  </a:lnTo>
                  <a:lnTo>
                    <a:pt x="1730" y="1921"/>
                  </a:lnTo>
                  <a:lnTo>
                    <a:pt x="1730" y="1825"/>
                  </a:lnTo>
                  <a:lnTo>
                    <a:pt x="1730" y="1729"/>
                  </a:lnTo>
                  <a:lnTo>
                    <a:pt x="1634" y="1441"/>
                  </a:lnTo>
                  <a:lnTo>
                    <a:pt x="1442" y="1153"/>
                  </a:lnTo>
                  <a:lnTo>
                    <a:pt x="1154" y="817"/>
                  </a:lnTo>
                  <a:lnTo>
                    <a:pt x="769" y="529"/>
                  </a:lnTo>
                  <a:lnTo>
                    <a:pt x="385" y="2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5488;p76">
              <a:extLst>
                <a:ext uri="{FF2B5EF4-FFF2-40B4-BE49-F238E27FC236}">
                  <a16:creationId xmlns:a16="http://schemas.microsoft.com/office/drawing/2014/main" id="{136C3A5A-9CA7-2891-E3A4-4FD75081D521}"/>
                </a:ext>
              </a:extLst>
            </p:cNvPr>
            <p:cNvSpPr/>
            <p:nvPr/>
          </p:nvSpPr>
          <p:spPr>
            <a:xfrm>
              <a:off x="3110025" y="3940450"/>
              <a:ext cx="40850" cy="55250"/>
            </a:xfrm>
            <a:custGeom>
              <a:avLst/>
              <a:gdLst/>
              <a:ahLst/>
              <a:cxnLst/>
              <a:rect l="l" t="t" r="r" b="b"/>
              <a:pathLst>
                <a:path w="1634" h="2210" extrusionOk="0">
                  <a:moveTo>
                    <a:pt x="336" y="0"/>
                  </a:moveTo>
                  <a:lnTo>
                    <a:pt x="192" y="48"/>
                  </a:lnTo>
                  <a:lnTo>
                    <a:pt x="96" y="96"/>
                  </a:lnTo>
                  <a:lnTo>
                    <a:pt x="48" y="144"/>
                  </a:lnTo>
                  <a:lnTo>
                    <a:pt x="0" y="240"/>
                  </a:lnTo>
                  <a:lnTo>
                    <a:pt x="0" y="480"/>
                  </a:lnTo>
                  <a:lnTo>
                    <a:pt x="144" y="769"/>
                  </a:lnTo>
                  <a:lnTo>
                    <a:pt x="336" y="1057"/>
                  </a:lnTo>
                  <a:lnTo>
                    <a:pt x="577" y="1393"/>
                  </a:lnTo>
                  <a:lnTo>
                    <a:pt x="913" y="1681"/>
                  </a:lnTo>
                  <a:lnTo>
                    <a:pt x="1249" y="1969"/>
                  </a:lnTo>
                  <a:lnTo>
                    <a:pt x="1633" y="2209"/>
                  </a:lnTo>
                  <a:lnTo>
                    <a:pt x="1489" y="1297"/>
                  </a:lnTo>
                  <a:lnTo>
                    <a:pt x="1249" y="336"/>
                  </a:lnTo>
                  <a:lnTo>
                    <a:pt x="769" y="96"/>
                  </a:lnTo>
                  <a:lnTo>
                    <a:pt x="529" y="48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5489;p76">
              <a:extLst>
                <a:ext uri="{FF2B5EF4-FFF2-40B4-BE49-F238E27FC236}">
                  <a16:creationId xmlns:a16="http://schemas.microsoft.com/office/drawing/2014/main" id="{65AD49E2-3A6F-106E-9F22-9620ECAA0C94}"/>
                </a:ext>
              </a:extLst>
            </p:cNvPr>
            <p:cNvSpPr/>
            <p:nvPr/>
          </p:nvSpPr>
          <p:spPr>
            <a:xfrm>
              <a:off x="3110025" y="3940450"/>
              <a:ext cx="40850" cy="55250"/>
            </a:xfrm>
            <a:custGeom>
              <a:avLst/>
              <a:gdLst/>
              <a:ahLst/>
              <a:cxnLst/>
              <a:rect l="l" t="t" r="r" b="b"/>
              <a:pathLst>
                <a:path w="1634" h="2210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192" y="48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48" y="144"/>
                  </a:lnTo>
                  <a:lnTo>
                    <a:pt x="0" y="240"/>
                  </a:lnTo>
                  <a:lnTo>
                    <a:pt x="0" y="480"/>
                  </a:lnTo>
                  <a:lnTo>
                    <a:pt x="144" y="769"/>
                  </a:lnTo>
                  <a:lnTo>
                    <a:pt x="336" y="1057"/>
                  </a:lnTo>
                  <a:lnTo>
                    <a:pt x="577" y="1393"/>
                  </a:lnTo>
                  <a:lnTo>
                    <a:pt x="913" y="1681"/>
                  </a:lnTo>
                  <a:lnTo>
                    <a:pt x="1249" y="1969"/>
                  </a:lnTo>
                  <a:lnTo>
                    <a:pt x="1633" y="2209"/>
                  </a:lnTo>
                  <a:lnTo>
                    <a:pt x="1633" y="2209"/>
                  </a:lnTo>
                  <a:lnTo>
                    <a:pt x="1489" y="1297"/>
                  </a:lnTo>
                  <a:lnTo>
                    <a:pt x="1249" y="336"/>
                  </a:lnTo>
                  <a:lnTo>
                    <a:pt x="1249" y="336"/>
                  </a:lnTo>
                  <a:lnTo>
                    <a:pt x="769" y="96"/>
                  </a:lnTo>
                  <a:lnTo>
                    <a:pt x="529" y="48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5490;p76">
              <a:extLst>
                <a:ext uri="{FF2B5EF4-FFF2-40B4-BE49-F238E27FC236}">
                  <a16:creationId xmlns:a16="http://schemas.microsoft.com/office/drawing/2014/main" id="{497F7DCE-641A-D2DA-03BD-23FC6E25E21E}"/>
                </a:ext>
              </a:extLst>
            </p:cNvPr>
            <p:cNvSpPr/>
            <p:nvPr/>
          </p:nvSpPr>
          <p:spPr>
            <a:xfrm>
              <a:off x="3088400" y="3982475"/>
              <a:ext cx="45650" cy="37225"/>
            </a:xfrm>
            <a:custGeom>
              <a:avLst/>
              <a:gdLst/>
              <a:ahLst/>
              <a:cxnLst/>
              <a:rect l="l" t="t" r="r" b="b"/>
              <a:pathLst>
                <a:path w="1826" h="1489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240"/>
                  </a:lnTo>
                  <a:lnTo>
                    <a:pt x="1" y="336"/>
                  </a:lnTo>
                  <a:lnTo>
                    <a:pt x="1" y="432"/>
                  </a:lnTo>
                  <a:lnTo>
                    <a:pt x="97" y="672"/>
                  </a:lnTo>
                  <a:lnTo>
                    <a:pt x="241" y="913"/>
                  </a:lnTo>
                  <a:lnTo>
                    <a:pt x="481" y="1153"/>
                  </a:lnTo>
                  <a:lnTo>
                    <a:pt x="769" y="1345"/>
                  </a:lnTo>
                  <a:lnTo>
                    <a:pt x="1057" y="1441"/>
                  </a:lnTo>
                  <a:lnTo>
                    <a:pt x="1394" y="1489"/>
                  </a:lnTo>
                  <a:lnTo>
                    <a:pt x="1586" y="1489"/>
                  </a:lnTo>
                  <a:lnTo>
                    <a:pt x="1682" y="1441"/>
                  </a:lnTo>
                  <a:lnTo>
                    <a:pt x="1778" y="1393"/>
                  </a:lnTo>
                  <a:lnTo>
                    <a:pt x="1826" y="1297"/>
                  </a:lnTo>
                  <a:lnTo>
                    <a:pt x="1826" y="1201"/>
                  </a:lnTo>
                  <a:lnTo>
                    <a:pt x="1730" y="961"/>
                  </a:lnTo>
                  <a:lnTo>
                    <a:pt x="1538" y="672"/>
                  </a:lnTo>
                  <a:lnTo>
                    <a:pt x="1250" y="432"/>
                  </a:lnTo>
                  <a:lnTo>
                    <a:pt x="961" y="192"/>
                  </a:lnTo>
                  <a:lnTo>
                    <a:pt x="67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5491;p76">
              <a:extLst>
                <a:ext uri="{FF2B5EF4-FFF2-40B4-BE49-F238E27FC236}">
                  <a16:creationId xmlns:a16="http://schemas.microsoft.com/office/drawing/2014/main" id="{21573927-3735-0739-BD72-308E70BC3816}"/>
                </a:ext>
              </a:extLst>
            </p:cNvPr>
            <p:cNvSpPr/>
            <p:nvPr/>
          </p:nvSpPr>
          <p:spPr>
            <a:xfrm>
              <a:off x="3088400" y="3982475"/>
              <a:ext cx="45650" cy="37225"/>
            </a:xfrm>
            <a:custGeom>
              <a:avLst/>
              <a:gdLst/>
              <a:ahLst/>
              <a:cxnLst/>
              <a:rect l="l" t="t" r="r" b="b"/>
              <a:pathLst>
                <a:path w="1826" h="1489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240"/>
                  </a:lnTo>
                  <a:lnTo>
                    <a:pt x="1" y="336"/>
                  </a:lnTo>
                  <a:lnTo>
                    <a:pt x="1" y="432"/>
                  </a:lnTo>
                  <a:lnTo>
                    <a:pt x="97" y="672"/>
                  </a:lnTo>
                  <a:lnTo>
                    <a:pt x="241" y="913"/>
                  </a:lnTo>
                  <a:lnTo>
                    <a:pt x="481" y="1153"/>
                  </a:lnTo>
                  <a:lnTo>
                    <a:pt x="769" y="1345"/>
                  </a:lnTo>
                  <a:lnTo>
                    <a:pt x="1057" y="1441"/>
                  </a:lnTo>
                  <a:lnTo>
                    <a:pt x="1394" y="1489"/>
                  </a:lnTo>
                  <a:lnTo>
                    <a:pt x="1394" y="1489"/>
                  </a:lnTo>
                  <a:lnTo>
                    <a:pt x="1586" y="1489"/>
                  </a:lnTo>
                  <a:lnTo>
                    <a:pt x="1586" y="1489"/>
                  </a:lnTo>
                  <a:lnTo>
                    <a:pt x="1682" y="1441"/>
                  </a:lnTo>
                  <a:lnTo>
                    <a:pt x="1778" y="1393"/>
                  </a:lnTo>
                  <a:lnTo>
                    <a:pt x="1826" y="1297"/>
                  </a:lnTo>
                  <a:lnTo>
                    <a:pt x="1826" y="1201"/>
                  </a:lnTo>
                  <a:lnTo>
                    <a:pt x="1730" y="961"/>
                  </a:lnTo>
                  <a:lnTo>
                    <a:pt x="1538" y="672"/>
                  </a:lnTo>
                  <a:lnTo>
                    <a:pt x="1250" y="432"/>
                  </a:lnTo>
                  <a:lnTo>
                    <a:pt x="961" y="192"/>
                  </a:lnTo>
                  <a:lnTo>
                    <a:pt x="673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5492;p76">
              <a:extLst>
                <a:ext uri="{FF2B5EF4-FFF2-40B4-BE49-F238E27FC236}">
                  <a16:creationId xmlns:a16="http://schemas.microsoft.com/office/drawing/2014/main" id="{78A37A14-A832-422D-FF41-E4FC6485AA52}"/>
                </a:ext>
              </a:extLst>
            </p:cNvPr>
            <p:cNvSpPr/>
            <p:nvPr/>
          </p:nvSpPr>
          <p:spPr>
            <a:xfrm>
              <a:off x="2618950" y="3905625"/>
              <a:ext cx="43250" cy="55250"/>
            </a:xfrm>
            <a:custGeom>
              <a:avLst/>
              <a:gdLst/>
              <a:ahLst/>
              <a:cxnLst/>
              <a:rect l="l" t="t" r="r" b="b"/>
              <a:pathLst>
                <a:path w="1730" h="2210" extrusionOk="0">
                  <a:moveTo>
                    <a:pt x="1346" y="0"/>
                  </a:moveTo>
                  <a:lnTo>
                    <a:pt x="1154" y="49"/>
                  </a:lnTo>
                  <a:lnTo>
                    <a:pt x="1010" y="145"/>
                  </a:lnTo>
                  <a:lnTo>
                    <a:pt x="673" y="337"/>
                  </a:lnTo>
                  <a:lnTo>
                    <a:pt x="385" y="673"/>
                  </a:lnTo>
                  <a:lnTo>
                    <a:pt x="145" y="1009"/>
                  </a:lnTo>
                  <a:lnTo>
                    <a:pt x="1" y="1393"/>
                  </a:lnTo>
                  <a:lnTo>
                    <a:pt x="1" y="1537"/>
                  </a:lnTo>
                  <a:lnTo>
                    <a:pt x="1" y="1729"/>
                  </a:lnTo>
                  <a:lnTo>
                    <a:pt x="49" y="1873"/>
                  </a:lnTo>
                  <a:lnTo>
                    <a:pt x="97" y="2018"/>
                  </a:lnTo>
                  <a:lnTo>
                    <a:pt x="241" y="2114"/>
                  </a:lnTo>
                  <a:lnTo>
                    <a:pt x="385" y="2162"/>
                  </a:lnTo>
                  <a:lnTo>
                    <a:pt x="529" y="2210"/>
                  </a:lnTo>
                  <a:lnTo>
                    <a:pt x="721" y="2162"/>
                  </a:lnTo>
                  <a:lnTo>
                    <a:pt x="865" y="2114"/>
                  </a:lnTo>
                  <a:lnTo>
                    <a:pt x="1010" y="2018"/>
                  </a:lnTo>
                  <a:lnTo>
                    <a:pt x="1154" y="1873"/>
                  </a:lnTo>
                  <a:lnTo>
                    <a:pt x="1394" y="1489"/>
                  </a:lnTo>
                  <a:lnTo>
                    <a:pt x="1586" y="1105"/>
                  </a:lnTo>
                  <a:lnTo>
                    <a:pt x="1682" y="721"/>
                  </a:lnTo>
                  <a:lnTo>
                    <a:pt x="1730" y="337"/>
                  </a:lnTo>
                  <a:lnTo>
                    <a:pt x="1682" y="193"/>
                  </a:lnTo>
                  <a:lnTo>
                    <a:pt x="1634" y="97"/>
                  </a:lnTo>
                  <a:lnTo>
                    <a:pt x="1538" y="49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5493;p76">
              <a:extLst>
                <a:ext uri="{FF2B5EF4-FFF2-40B4-BE49-F238E27FC236}">
                  <a16:creationId xmlns:a16="http://schemas.microsoft.com/office/drawing/2014/main" id="{6EBFBBC1-35FB-2733-1A74-331637007610}"/>
                </a:ext>
              </a:extLst>
            </p:cNvPr>
            <p:cNvSpPr/>
            <p:nvPr/>
          </p:nvSpPr>
          <p:spPr>
            <a:xfrm>
              <a:off x="2618950" y="3905625"/>
              <a:ext cx="43250" cy="55250"/>
            </a:xfrm>
            <a:custGeom>
              <a:avLst/>
              <a:gdLst/>
              <a:ahLst/>
              <a:cxnLst/>
              <a:rect l="l" t="t" r="r" b="b"/>
              <a:pathLst>
                <a:path w="1730" h="2210" fill="none" extrusionOk="0">
                  <a:moveTo>
                    <a:pt x="1394" y="0"/>
                  </a:moveTo>
                  <a:lnTo>
                    <a:pt x="1394" y="0"/>
                  </a:lnTo>
                  <a:lnTo>
                    <a:pt x="1346" y="0"/>
                  </a:lnTo>
                  <a:lnTo>
                    <a:pt x="1346" y="0"/>
                  </a:lnTo>
                  <a:lnTo>
                    <a:pt x="1154" y="49"/>
                  </a:lnTo>
                  <a:lnTo>
                    <a:pt x="1010" y="145"/>
                  </a:lnTo>
                  <a:lnTo>
                    <a:pt x="673" y="337"/>
                  </a:lnTo>
                  <a:lnTo>
                    <a:pt x="385" y="673"/>
                  </a:lnTo>
                  <a:lnTo>
                    <a:pt x="145" y="1009"/>
                  </a:lnTo>
                  <a:lnTo>
                    <a:pt x="1" y="1393"/>
                  </a:lnTo>
                  <a:lnTo>
                    <a:pt x="1" y="1537"/>
                  </a:lnTo>
                  <a:lnTo>
                    <a:pt x="1" y="1729"/>
                  </a:lnTo>
                  <a:lnTo>
                    <a:pt x="49" y="1873"/>
                  </a:lnTo>
                  <a:lnTo>
                    <a:pt x="97" y="2018"/>
                  </a:lnTo>
                  <a:lnTo>
                    <a:pt x="241" y="2114"/>
                  </a:lnTo>
                  <a:lnTo>
                    <a:pt x="385" y="2162"/>
                  </a:lnTo>
                  <a:lnTo>
                    <a:pt x="385" y="2162"/>
                  </a:lnTo>
                  <a:lnTo>
                    <a:pt x="529" y="2210"/>
                  </a:lnTo>
                  <a:lnTo>
                    <a:pt x="529" y="2210"/>
                  </a:lnTo>
                  <a:lnTo>
                    <a:pt x="721" y="2162"/>
                  </a:lnTo>
                  <a:lnTo>
                    <a:pt x="865" y="2114"/>
                  </a:lnTo>
                  <a:lnTo>
                    <a:pt x="1010" y="2018"/>
                  </a:lnTo>
                  <a:lnTo>
                    <a:pt x="1154" y="1873"/>
                  </a:lnTo>
                  <a:lnTo>
                    <a:pt x="1394" y="1489"/>
                  </a:lnTo>
                  <a:lnTo>
                    <a:pt x="1586" y="1105"/>
                  </a:lnTo>
                  <a:lnTo>
                    <a:pt x="1586" y="1105"/>
                  </a:lnTo>
                  <a:lnTo>
                    <a:pt x="1682" y="721"/>
                  </a:lnTo>
                  <a:lnTo>
                    <a:pt x="1730" y="337"/>
                  </a:lnTo>
                  <a:lnTo>
                    <a:pt x="1682" y="193"/>
                  </a:lnTo>
                  <a:lnTo>
                    <a:pt x="1634" y="97"/>
                  </a:lnTo>
                  <a:lnTo>
                    <a:pt x="1538" y="49"/>
                  </a:lnTo>
                  <a:lnTo>
                    <a:pt x="13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5494;p76">
              <a:extLst>
                <a:ext uri="{FF2B5EF4-FFF2-40B4-BE49-F238E27FC236}">
                  <a16:creationId xmlns:a16="http://schemas.microsoft.com/office/drawing/2014/main" id="{E3157985-AA5F-5BD1-39FD-46A6AA241F8A}"/>
                </a:ext>
              </a:extLst>
            </p:cNvPr>
            <p:cNvSpPr/>
            <p:nvPr/>
          </p:nvSpPr>
          <p:spPr>
            <a:xfrm>
              <a:off x="2663375" y="3930850"/>
              <a:ext cx="30050" cy="38425"/>
            </a:xfrm>
            <a:custGeom>
              <a:avLst/>
              <a:gdLst/>
              <a:ahLst/>
              <a:cxnLst/>
              <a:rect l="l" t="t" r="r" b="b"/>
              <a:pathLst>
                <a:path w="1202" h="1537" extrusionOk="0">
                  <a:moveTo>
                    <a:pt x="961" y="0"/>
                  </a:moveTo>
                  <a:lnTo>
                    <a:pt x="721" y="96"/>
                  </a:lnTo>
                  <a:lnTo>
                    <a:pt x="481" y="240"/>
                  </a:lnTo>
                  <a:lnTo>
                    <a:pt x="289" y="480"/>
                  </a:lnTo>
                  <a:lnTo>
                    <a:pt x="145" y="720"/>
                  </a:lnTo>
                  <a:lnTo>
                    <a:pt x="49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89"/>
                  </a:lnTo>
                  <a:lnTo>
                    <a:pt x="289" y="1537"/>
                  </a:lnTo>
                  <a:lnTo>
                    <a:pt x="529" y="1537"/>
                  </a:lnTo>
                  <a:lnTo>
                    <a:pt x="625" y="1489"/>
                  </a:lnTo>
                  <a:lnTo>
                    <a:pt x="817" y="1297"/>
                  </a:lnTo>
                  <a:lnTo>
                    <a:pt x="1009" y="1057"/>
                  </a:lnTo>
                  <a:lnTo>
                    <a:pt x="1154" y="768"/>
                  </a:lnTo>
                  <a:lnTo>
                    <a:pt x="1202" y="480"/>
                  </a:lnTo>
                  <a:lnTo>
                    <a:pt x="1202" y="240"/>
                  </a:lnTo>
                  <a:lnTo>
                    <a:pt x="1154" y="96"/>
                  </a:lnTo>
                  <a:lnTo>
                    <a:pt x="1106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5495;p76">
              <a:extLst>
                <a:ext uri="{FF2B5EF4-FFF2-40B4-BE49-F238E27FC236}">
                  <a16:creationId xmlns:a16="http://schemas.microsoft.com/office/drawing/2014/main" id="{06360F6E-E0F6-D2D4-3AED-D57F296903CA}"/>
                </a:ext>
              </a:extLst>
            </p:cNvPr>
            <p:cNvSpPr/>
            <p:nvPr/>
          </p:nvSpPr>
          <p:spPr>
            <a:xfrm>
              <a:off x="2663375" y="3930850"/>
              <a:ext cx="30050" cy="38425"/>
            </a:xfrm>
            <a:custGeom>
              <a:avLst/>
              <a:gdLst/>
              <a:ahLst/>
              <a:cxnLst/>
              <a:rect l="l" t="t" r="r" b="b"/>
              <a:pathLst>
                <a:path w="1202" h="1537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721" y="96"/>
                  </a:lnTo>
                  <a:lnTo>
                    <a:pt x="481" y="240"/>
                  </a:lnTo>
                  <a:lnTo>
                    <a:pt x="289" y="480"/>
                  </a:lnTo>
                  <a:lnTo>
                    <a:pt x="145" y="720"/>
                  </a:lnTo>
                  <a:lnTo>
                    <a:pt x="49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89"/>
                  </a:lnTo>
                  <a:lnTo>
                    <a:pt x="289" y="1537"/>
                  </a:lnTo>
                  <a:lnTo>
                    <a:pt x="289" y="1537"/>
                  </a:lnTo>
                  <a:lnTo>
                    <a:pt x="385" y="1537"/>
                  </a:lnTo>
                  <a:lnTo>
                    <a:pt x="385" y="1537"/>
                  </a:lnTo>
                  <a:lnTo>
                    <a:pt x="529" y="1537"/>
                  </a:lnTo>
                  <a:lnTo>
                    <a:pt x="625" y="1489"/>
                  </a:lnTo>
                  <a:lnTo>
                    <a:pt x="817" y="1297"/>
                  </a:lnTo>
                  <a:lnTo>
                    <a:pt x="1009" y="1057"/>
                  </a:lnTo>
                  <a:lnTo>
                    <a:pt x="1154" y="768"/>
                  </a:lnTo>
                  <a:lnTo>
                    <a:pt x="1154" y="768"/>
                  </a:lnTo>
                  <a:lnTo>
                    <a:pt x="1202" y="480"/>
                  </a:lnTo>
                  <a:lnTo>
                    <a:pt x="1202" y="240"/>
                  </a:lnTo>
                  <a:lnTo>
                    <a:pt x="1154" y="96"/>
                  </a:lnTo>
                  <a:lnTo>
                    <a:pt x="1106" y="48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5496;p76">
              <a:extLst>
                <a:ext uri="{FF2B5EF4-FFF2-40B4-BE49-F238E27FC236}">
                  <a16:creationId xmlns:a16="http://schemas.microsoft.com/office/drawing/2014/main" id="{BD426559-B75A-F4DC-A49B-19BC4A052EB9}"/>
                </a:ext>
              </a:extLst>
            </p:cNvPr>
            <p:cNvSpPr/>
            <p:nvPr/>
          </p:nvSpPr>
          <p:spPr>
            <a:xfrm>
              <a:off x="2617750" y="4180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5497;p76">
              <a:extLst>
                <a:ext uri="{FF2B5EF4-FFF2-40B4-BE49-F238E27FC236}">
                  <a16:creationId xmlns:a16="http://schemas.microsoft.com/office/drawing/2014/main" id="{AB78FCBA-902D-C8DA-DB0A-894A86E3857A}"/>
                </a:ext>
              </a:extLst>
            </p:cNvPr>
            <p:cNvSpPr/>
            <p:nvPr/>
          </p:nvSpPr>
          <p:spPr>
            <a:xfrm>
              <a:off x="2610550" y="41697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5498;p76">
              <a:extLst>
                <a:ext uri="{FF2B5EF4-FFF2-40B4-BE49-F238E27FC236}">
                  <a16:creationId xmlns:a16="http://schemas.microsoft.com/office/drawing/2014/main" id="{3D077F7F-9BEC-57FE-14E6-5C7C727C6200}"/>
                </a:ext>
              </a:extLst>
            </p:cNvPr>
            <p:cNvSpPr/>
            <p:nvPr/>
          </p:nvSpPr>
          <p:spPr>
            <a:xfrm>
              <a:off x="2736625" y="4229800"/>
              <a:ext cx="82875" cy="63650"/>
            </a:xfrm>
            <a:custGeom>
              <a:avLst/>
              <a:gdLst/>
              <a:ahLst/>
              <a:cxnLst/>
              <a:rect l="l" t="t" r="r" b="b"/>
              <a:pathLst>
                <a:path w="3315" h="2546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73" y="288"/>
                  </a:lnTo>
                  <a:lnTo>
                    <a:pt x="433" y="433"/>
                  </a:lnTo>
                  <a:lnTo>
                    <a:pt x="241" y="673"/>
                  </a:lnTo>
                  <a:lnTo>
                    <a:pt x="97" y="865"/>
                  </a:lnTo>
                  <a:lnTo>
                    <a:pt x="0" y="1105"/>
                  </a:lnTo>
                  <a:lnTo>
                    <a:pt x="0" y="1393"/>
                  </a:lnTo>
                  <a:lnTo>
                    <a:pt x="48" y="1633"/>
                  </a:lnTo>
                  <a:lnTo>
                    <a:pt x="145" y="1825"/>
                  </a:lnTo>
                  <a:lnTo>
                    <a:pt x="289" y="2065"/>
                  </a:lnTo>
                  <a:lnTo>
                    <a:pt x="481" y="2209"/>
                  </a:lnTo>
                  <a:lnTo>
                    <a:pt x="721" y="2354"/>
                  </a:lnTo>
                  <a:lnTo>
                    <a:pt x="1009" y="2450"/>
                  </a:lnTo>
                  <a:lnTo>
                    <a:pt x="1297" y="2546"/>
                  </a:lnTo>
                  <a:lnTo>
                    <a:pt x="1729" y="2546"/>
                  </a:lnTo>
                  <a:lnTo>
                    <a:pt x="2066" y="2498"/>
                  </a:lnTo>
                  <a:lnTo>
                    <a:pt x="2402" y="2402"/>
                  </a:lnTo>
                  <a:lnTo>
                    <a:pt x="2642" y="2257"/>
                  </a:lnTo>
                  <a:lnTo>
                    <a:pt x="2882" y="2113"/>
                  </a:lnTo>
                  <a:lnTo>
                    <a:pt x="3074" y="1921"/>
                  </a:lnTo>
                  <a:lnTo>
                    <a:pt x="3218" y="1681"/>
                  </a:lnTo>
                  <a:lnTo>
                    <a:pt x="3314" y="1441"/>
                  </a:lnTo>
                  <a:lnTo>
                    <a:pt x="3314" y="1201"/>
                  </a:lnTo>
                  <a:lnTo>
                    <a:pt x="3266" y="961"/>
                  </a:lnTo>
                  <a:lnTo>
                    <a:pt x="3170" y="721"/>
                  </a:lnTo>
                  <a:lnTo>
                    <a:pt x="3026" y="529"/>
                  </a:lnTo>
                  <a:lnTo>
                    <a:pt x="2834" y="336"/>
                  </a:lnTo>
                  <a:lnTo>
                    <a:pt x="2594" y="192"/>
                  </a:lnTo>
                  <a:lnTo>
                    <a:pt x="2354" y="96"/>
                  </a:lnTo>
                  <a:lnTo>
                    <a:pt x="2018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5499;p76">
              <a:extLst>
                <a:ext uri="{FF2B5EF4-FFF2-40B4-BE49-F238E27FC236}">
                  <a16:creationId xmlns:a16="http://schemas.microsoft.com/office/drawing/2014/main" id="{EED2936E-718C-2DEB-104E-F509665B3947}"/>
                </a:ext>
              </a:extLst>
            </p:cNvPr>
            <p:cNvSpPr/>
            <p:nvPr/>
          </p:nvSpPr>
          <p:spPr>
            <a:xfrm>
              <a:off x="2736625" y="4229800"/>
              <a:ext cx="82875" cy="63650"/>
            </a:xfrm>
            <a:custGeom>
              <a:avLst/>
              <a:gdLst/>
              <a:ahLst/>
              <a:cxnLst/>
              <a:rect l="l" t="t" r="r" b="b"/>
              <a:pathLst>
                <a:path w="3315" h="2546" fill="none" extrusionOk="0">
                  <a:moveTo>
                    <a:pt x="1729" y="0"/>
                  </a:moveTo>
                  <a:lnTo>
                    <a:pt x="1729" y="0"/>
                  </a:lnTo>
                  <a:lnTo>
                    <a:pt x="1585" y="0"/>
                  </a:ln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73" y="288"/>
                  </a:lnTo>
                  <a:lnTo>
                    <a:pt x="433" y="433"/>
                  </a:lnTo>
                  <a:lnTo>
                    <a:pt x="241" y="673"/>
                  </a:lnTo>
                  <a:lnTo>
                    <a:pt x="97" y="865"/>
                  </a:lnTo>
                  <a:lnTo>
                    <a:pt x="0" y="1105"/>
                  </a:lnTo>
                  <a:lnTo>
                    <a:pt x="0" y="1393"/>
                  </a:lnTo>
                  <a:lnTo>
                    <a:pt x="0" y="1393"/>
                  </a:lnTo>
                  <a:lnTo>
                    <a:pt x="48" y="1633"/>
                  </a:lnTo>
                  <a:lnTo>
                    <a:pt x="145" y="1825"/>
                  </a:lnTo>
                  <a:lnTo>
                    <a:pt x="289" y="2065"/>
                  </a:lnTo>
                  <a:lnTo>
                    <a:pt x="481" y="2209"/>
                  </a:lnTo>
                  <a:lnTo>
                    <a:pt x="721" y="2354"/>
                  </a:lnTo>
                  <a:lnTo>
                    <a:pt x="1009" y="2450"/>
                  </a:lnTo>
                  <a:lnTo>
                    <a:pt x="1297" y="2546"/>
                  </a:lnTo>
                  <a:lnTo>
                    <a:pt x="1633" y="2546"/>
                  </a:lnTo>
                  <a:lnTo>
                    <a:pt x="1633" y="2546"/>
                  </a:lnTo>
                  <a:lnTo>
                    <a:pt x="1729" y="2546"/>
                  </a:lnTo>
                  <a:lnTo>
                    <a:pt x="1729" y="2546"/>
                  </a:lnTo>
                  <a:lnTo>
                    <a:pt x="2066" y="2498"/>
                  </a:lnTo>
                  <a:lnTo>
                    <a:pt x="2402" y="2402"/>
                  </a:lnTo>
                  <a:lnTo>
                    <a:pt x="2642" y="2257"/>
                  </a:lnTo>
                  <a:lnTo>
                    <a:pt x="2882" y="2113"/>
                  </a:lnTo>
                  <a:lnTo>
                    <a:pt x="3074" y="1921"/>
                  </a:lnTo>
                  <a:lnTo>
                    <a:pt x="3218" y="1681"/>
                  </a:lnTo>
                  <a:lnTo>
                    <a:pt x="3314" y="1441"/>
                  </a:lnTo>
                  <a:lnTo>
                    <a:pt x="3314" y="1201"/>
                  </a:lnTo>
                  <a:lnTo>
                    <a:pt x="3314" y="1201"/>
                  </a:lnTo>
                  <a:lnTo>
                    <a:pt x="3266" y="961"/>
                  </a:lnTo>
                  <a:lnTo>
                    <a:pt x="3170" y="721"/>
                  </a:lnTo>
                  <a:lnTo>
                    <a:pt x="3026" y="529"/>
                  </a:lnTo>
                  <a:lnTo>
                    <a:pt x="2834" y="336"/>
                  </a:lnTo>
                  <a:lnTo>
                    <a:pt x="2594" y="192"/>
                  </a:lnTo>
                  <a:lnTo>
                    <a:pt x="2354" y="96"/>
                  </a:lnTo>
                  <a:lnTo>
                    <a:pt x="2018" y="48"/>
                  </a:lnTo>
                  <a:lnTo>
                    <a:pt x="17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5500;p76">
              <a:extLst>
                <a:ext uri="{FF2B5EF4-FFF2-40B4-BE49-F238E27FC236}">
                  <a16:creationId xmlns:a16="http://schemas.microsoft.com/office/drawing/2014/main" id="{7C553BC8-63B8-F02F-3426-77AFACE51B91}"/>
                </a:ext>
              </a:extLst>
            </p:cNvPr>
            <p:cNvSpPr/>
            <p:nvPr/>
          </p:nvSpPr>
          <p:spPr>
            <a:xfrm>
              <a:off x="2967150" y="4060500"/>
              <a:ext cx="76850" cy="40850"/>
            </a:xfrm>
            <a:custGeom>
              <a:avLst/>
              <a:gdLst/>
              <a:ahLst/>
              <a:cxnLst/>
              <a:rect l="l" t="t" r="r" b="b"/>
              <a:pathLst>
                <a:path w="3074" h="1634" extrusionOk="0">
                  <a:moveTo>
                    <a:pt x="1105" y="1"/>
                  </a:moveTo>
                  <a:lnTo>
                    <a:pt x="865" y="49"/>
                  </a:lnTo>
                  <a:lnTo>
                    <a:pt x="625" y="145"/>
                  </a:lnTo>
                  <a:lnTo>
                    <a:pt x="385" y="289"/>
                  </a:lnTo>
                  <a:lnTo>
                    <a:pt x="192" y="481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65"/>
                  </a:lnTo>
                  <a:lnTo>
                    <a:pt x="192" y="817"/>
                  </a:lnTo>
                  <a:lnTo>
                    <a:pt x="385" y="625"/>
                  </a:lnTo>
                  <a:lnTo>
                    <a:pt x="577" y="481"/>
                  </a:lnTo>
                  <a:lnTo>
                    <a:pt x="769" y="337"/>
                  </a:lnTo>
                  <a:lnTo>
                    <a:pt x="1009" y="241"/>
                  </a:lnTo>
                  <a:lnTo>
                    <a:pt x="1393" y="241"/>
                  </a:lnTo>
                  <a:lnTo>
                    <a:pt x="1777" y="337"/>
                  </a:lnTo>
                  <a:lnTo>
                    <a:pt x="2161" y="529"/>
                  </a:lnTo>
                  <a:lnTo>
                    <a:pt x="2498" y="817"/>
                  </a:lnTo>
                  <a:lnTo>
                    <a:pt x="2738" y="1153"/>
                  </a:lnTo>
                  <a:lnTo>
                    <a:pt x="2834" y="1345"/>
                  </a:lnTo>
                  <a:lnTo>
                    <a:pt x="2882" y="1586"/>
                  </a:lnTo>
                  <a:lnTo>
                    <a:pt x="2930" y="1634"/>
                  </a:lnTo>
                  <a:lnTo>
                    <a:pt x="2978" y="1634"/>
                  </a:lnTo>
                  <a:lnTo>
                    <a:pt x="3074" y="1586"/>
                  </a:lnTo>
                  <a:lnTo>
                    <a:pt x="3074" y="1490"/>
                  </a:lnTo>
                  <a:lnTo>
                    <a:pt x="3026" y="1249"/>
                  </a:lnTo>
                  <a:lnTo>
                    <a:pt x="2930" y="1009"/>
                  </a:lnTo>
                  <a:lnTo>
                    <a:pt x="2786" y="817"/>
                  </a:lnTo>
                  <a:lnTo>
                    <a:pt x="2642" y="625"/>
                  </a:lnTo>
                  <a:lnTo>
                    <a:pt x="2498" y="433"/>
                  </a:lnTo>
                  <a:lnTo>
                    <a:pt x="2306" y="289"/>
                  </a:lnTo>
                  <a:lnTo>
                    <a:pt x="2065" y="145"/>
                  </a:lnTo>
                  <a:lnTo>
                    <a:pt x="1825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5501;p76">
              <a:extLst>
                <a:ext uri="{FF2B5EF4-FFF2-40B4-BE49-F238E27FC236}">
                  <a16:creationId xmlns:a16="http://schemas.microsoft.com/office/drawing/2014/main" id="{EB2F788E-EFF0-F451-F846-1FEC3F361683}"/>
                </a:ext>
              </a:extLst>
            </p:cNvPr>
            <p:cNvSpPr/>
            <p:nvPr/>
          </p:nvSpPr>
          <p:spPr>
            <a:xfrm>
              <a:off x="2770250" y="4048500"/>
              <a:ext cx="78050" cy="32450"/>
            </a:xfrm>
            <a:custGeom>
              <a:avLst/>
              <a:gdLst/>
              <a:ahLst/>
              <a:cxnLst/>
              <a:rect l="l" t="t" r="r" b="b"/>
              <a:pathLst>
                <a:path w="3122" h="1298" extrusionOk="0">
                  <a:moveTo>
                    <a:pt x="1633" y="0"/>
                  </a:moveTo>
                  <a:lnTo>
                    <a:pt x="1393" y="49"/>
                  </a:lnTo>
                  <a:lnTo>
                    <a:pt x="913" y="193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192" y="769"/>
                  </a:lnTo>
                  <a:lnTo>
                    <a:pt x="96" y="961"/>
                  </a:lnTo>
                  <a:lnTo>
                    <a:pt x="0" y="1201"/>
                  </a:lnTo>
                  <a:lnTo>
                    <a:pt x="0" y="1249"/>
                  </a:lnTo>
                  <a:lnTo>
                    <a:pt x="48" y="1297"/>
                  </a:lnTo>
                  <a:lnTo>
                    <a:pt x="96" y="1297"/>
                  </a:lnTo>
                  <a:lnTo>
                    <a:pt x="192" y="1249"/>
                  </a:lnTo>
                  <a:lnTo>
                    <a:pt x="240" y="1057"/>
                  </a:lnTo>
                  <a:lnTo>
                    <a:pt x="384" y="913"/>
                  </a:lnTo>
                  <a:lnTo>
                    <a:pt x="673" y="625"/>
                  </a:lnTo>
                  <a:lnTo>
                    <a:pt x="1057" y="433"/>
                  </a:lnTo>
                  <a:lnTo>
                    <a:pt x="1393" y="289"/>
                  </a:lnTo>
                  <a:lnTo>
                    <a:pt x="1825" y="241"/>
                  </a:lnTo>
                  <a:lnTo>
                    <a:pt x="2017" y="241"/>
                  </a:lnTo>
                  <a:lnTo>
                    <a:pt x="2209" y="289"/>
                  </a:lnTo>
                  <a:lnTo>
                    <a:pt x="2401" y="337"/>
                  </a:lnTo>
                  <a:lnTo>
                    <a:pt x="2594" y="481"/>
                  </a:lnTo>
                  <a:lnTo>
                    <a:pt x="2786" y="625"/>
                  </a:lnTo>
                  <a:lnTo>
                    <a:pt x="2930" y="769"/>
                  </a:lnTo>
                  <a:lnTo>
                    <a:pt x="2978" y="817"/>
                  </a:lnTo>
                  <a:lnTo>
                    <a:pt x="3074" y="817"/>
                  </a:lnTo>
                  <a:lnTo>
                    <a:pt x="3122" y="769"/>
                  </a:lnTo>
                  <a:lnTo>
                    <a:pt x="3122" y="673"/>
                  </a:lnTo>
                  <a:lnTo>
                    <a:pt x="2930" y="481"/>
                  </a:lnTo>
                  <a:lnTo>
                    <a:pt x="2786" y="337"/>
                  </a:lnTo>
                  <a:lnTo>
                    <a:pt x="2546" y="193"/>
                  </a:lnTo>
                  <a:lnTo>
                    <a:pt x="2353" y="97"/>
                  </a:lnTo>
                  <a:lnTo>
                    <a:pt x="2113" y="49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5502;p76">
              <a:extLst>
                <a:ext uri="{FF2B5EF4-FFF2-40B4-BE49-F238E27FC236}">
                  <a16:creationId xmlns:a16="http://schemas.microsoft.com/office/drawing/2014/main" id="{4E654A08-2135-CA69-A650-08B401CC7380}"/>
                </a:ext>
              </a:extLst>
            </p:cNvPr>
            <p:cNvSpPr/>
            <p:nvPr/>
          </p:nvSpPr>
          <p:spPr>
            <a:xfrm>
              <a:off x="2995950" y="4214175"/>
              <a:ext cx="82875" cy="63675"/>
            </a:xfrm>
            <a:custGeom>
              <a:avLst/>
              <a:gdLst/>
              <a:ahLst/>
              <a:cxnLst/>
              <a:rect l="l" t="t" r="r" b="b"/>
              <a:pathLst>
                <a:path w="3315" h="2547" extrusionOk="0">
                  <a:moveTo>
                    <a:pt x="1586" y="1"/>
                  </a:moveTo>
                  <a:lnTo>
                    <a:pt x="1250" y="49"/>
                  </a:lnTo>
                  <a:lnTo>
                    <a:pt x="913" y="145"/>
                  </a:lnTo>
                  <a:lnTo>
                    <a:pt x="673" y="289"/>
                  </a:lnTo>
                  <a:lnTo>
                    <a:pt x="433" y="481"/>
                  </a:lnTo>
                  <a:lnTo>
                    <a:pt x="241" y="673"/>
                  </a:lnTo>
                  <a:lnTo>
                    <a:pt x="97" y="865"/>
                  </a:lnTo>
                  <a:lnTo>
                    <a:pt x="1" y="1154"/>
                  </a:lnTo>
                  <a:lnTo>
                    <a:pt x="1" y="1394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481" y="2210"/>
                  </a:lnTo>
                  <a:lnTo>
                    <a:pt x="721" y="2354"/>
                  </a:lnTo>
                  <a:lnTo>
                    <a:pt x="961" y="2498"/>
                  </a:lnTo>
                  <a:lnTo>
                    <a:pt x="1298" y="2546"/>
                  </a:lnTo>
                  <a:lnTo>
                    <a:pt x="1730" y="2546"/>
                  </a:lnTo>
                  <a:lnTo>
                    <a:pt x="2066" y="2498"/>
                  </a:lnTo>
                  <a:lnTo>
                    <a:pt x="2354" y="2450"/>
                  </a:lnTo>
                  <a:lnTo>
                    <a:pt x="2642" y="2306"/>
                  </a:lnTo>
                  <a:lnTo>
                    <a:pt x="2882" y="2114"/>
                  </a:lnTo>
                  <a:lnTo>
                    <a:pt x="3075" y="1922"/>
                  </a:lnTo>
                  <a:lnTo>
                    <a:pt x="3219" y="1682"/>
                  </a:lnTo>
                  <a:lnTo>
                    <a:pt x="3315" y="1442"/>
                  </a:lnTo>
                  <a:lnTo>
                    <a:pt x="3315" y="1202"/>
                  </a:lnTo>
                  <a:lnTo>
                    <a:pt x="3267" y="961"/>
                  </a:lnTo>
                  <a:lnTo>
                    <a:pt x="3171" y="721"/>
                  </a:lnTo>
                  <a:lnTo>
                    <a:pt x="3026" y="529"/>
                  </a:lnTo>
                  <a:lnTo>
                    <a:pt x="2834" y="337"/>
                  </a:lnTo>
                  <a:lnTo>
                    <a:pt x="2594" y="193"/>
                  </a:lnTo>
                  <a:lnTo>
                    <a:pt x="2306" y="97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5503;p76">
              <a:extLst>
                <a:ext uri="{FF2B5EF4-FFF2-40B4-BE49-F238E27FC236}">
                  <a16:creationId xmlns:a16="http://schemas.microsoft.com/office/drawing/2014/main" id="{F5349566-1958-1AE3-574B-5C22BF8237C4}"/>
                </a:ext>
              </a:extLst>
            </p:cNvPr>
            <p:cNvSpPr/>
            <p:nvPr/>
          </p:nvSpPr>
          <p:spPr>
            <a:xfrm>
              <a:off x="2995950" y="4214175"/>
              <a:ext cx="82875" cy="63675"/>
            </a:xfrm>
            <a:custGeom>
              <a:avLst/>
              <a:gdLst/>
              <a:ahLst/>
              <a:cxnLst/>
              <a:rect l="l" t="t" r="r" b="b"/>
              <a:pathLst>
                <a:path w="3315" h="2547" fill="none" extrusionOk="0">
                  <a:moveTo>
                    <a:pt x="1730" y="1"/>
                  </a:moveTo>
                  <a:lnTo>
                    <a:pt x="1730" y="1"/>
                  </a:lnTo>
                  <a:lnTo>
                    <a:pt x="1586" y="1"/>
                  </a:lnTo>
                  <a:lnTo>
                    <a:pt x="1586" y="1"/>
                  </a:lnTo>
                  <a:lnTo>
                    <a:pt x="1250" y="49"/>
                  </a:lnTo>
                  <a:lnTo>
                    <a:pt x="913" y="145"/>
                  </a:lnTo>
                  <a:lnTo>
                    <a:pt x="673" y="289"/>
                  </a:lnTo>
                  <a:lnTo>
                    <a:pt x="433" y="481"/>
                  </a:lnTo>
                  <a:lnTo>
                    <a:pt x="241" y="673"/>
                  </a:lnTo>
                  <a:lnTo>
                    <a:pt x="97" y="865"/>
                  </a:lnTo>
                  <a:lnTo>
                    <a:pt x="1" y="1154"/>
                  </a:lnTo>
                  <a:lnTo>
                    <a:pt x="1" y="1394"/>
                  </a:lnTo>
                  <a:lnTo>
                    <a:pt x="1" y="1394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481" y="2210"/>
                  </a:lnTo>
                  <a:lnTo>
                    <a:pt x="721" y="2354"/>
                  </a:lnTo>
                  <a:lnTo>
                    <a:pt x="961" y="2498"/>
                  </a:lnTo>
                  <a:lnTo>
                    <a:pt x="1298" y="2546"/>
                  </a:lnTo>
                  <a:lnTo>
                    <a:pt x="1586" y="2546"/>
                  </a:lnTo>
                  <a:lnTo>
                    <a:pt x="1586" y="2546"/>
                  </a:lnTo>
                  <a:lnTo>
                    <a:pt x="1730" y="2546"/>
                  </a:lnTo>
                  <a:lnTo>
                    <a:pt x="1730" y="2546"/>
                  </a:lnTo>
                  <a:lnTo>
                    <a:pt x="2066" y="2498"/>
                  </a:lnTo>
                  <a:lnTo>
                    <a:pt x="2354" y="2450"/>
                  </a:lnTo>
                  <a:lnTo>
                    <a:pt x="2642" y="2306"/>
                  </a:lnTo>
                  <a:lnTo>
                    <a:pt x="2882" y="2114"/>
                  </a:lnTo>
                  <a:lnTo>
                    <a:pt x="3075" y="1922"/>
                  </a:lnTo>
                  <a:lnTo>
                    <a:pt x="3219" y="1682"/>
                  </a:lnTo>
                  <a:lnTo>
                    <a:pt x="3315" y="1442"/>
                  </a:lnTo>
                  <a:lnTo>
                    <a:pt x="3315" y="1202"/>
                  </a:lnTo>
                  <a:lnTo>
                    <a:pt x="3315" y="1202"/>
                  </a:lnTo>
                  <a:lnTo>
                    <a:pt x="3267" y="961"/>
                  </a:lnTo>
                  <a:lnTo>
                    <a:pt x="3171" y="721"/>
                  </a:lnTo>
                  <a:lnTo>
                    <a:pt x="3026" y="529"/>
                  </a:lnTo>
                  <a:lnTo>
                    <a:pt x="2834" y="337"/>
                  </a:lnTo>
                  <a:lnTo>
                    <a:pt x="2594" y="193"/>
                  </a:lnTo>
                  <a:lnTo>
                    <a:pt x="2306" y="97"/>
                  </a:lnTo>
                  <a:lnTo>
                    <a:pt x="2018" y="49"/>
                  </a:lnTo>
                  <a:lnTo>
                    <a:pt x="17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5504;p76">
              <a:extLst>
                <a:ext uri="{FF2B5EF4-FFF2-40B4-BE49-F238E27FC236}">
                  <a16:creationId xmlns:a16="http://schemas.microsoft.com/office/drawing/2014/main" id="{794917AE-34B0-39B8-089D-679AABD59DE8}"/>
                </a:ext>
              </a:extLst>
            </p:cNvPr>
            <p:cNvSpPr/>
            <p:nvPr/>
          </p:nvSpPr>
          <p:spPr>
            <a:xfrm>
              <a:off x="2902300" y="4163750"/>
              <a:ext cx="20450" cy="22850"/>
            </a:xfrm>
            <a:custGeom>
              <a:avLst/>
              <a:gdLst/>
              <a:ahLst/>
              <a:cxnLst/>
              <a:rect l="l" t="t" r="r" b="b"/>
              <a:pathLst>
                <a:path w="818" h="914" extrusionOk="0">
                  <a:moveTo>
                    <a:pt x="49" y="1"/>
                  </a:moveTo>
                  <a:lnTo>
                    <a:pt x="1" y="49"/>
                  </a:lnTo>
                  <a:lnTo>
                    <a:pt x="1" y="145"/>
                  </a:lnTo>
                  <a:lnTo>
                    <a:pt x="193" y="625"/>
                  </a:lnTo>
                  <a:lnTo>
                    <a:pt x="241" y="673"/>
                  </a:lnTo>
                  <a:lnTo>
                    <a:pt x="337" y="625"/>
                  </a:lnTo>
                  <a:lnTo>
                    <a:pt x="529" y="385"/>
                  </a:lnTo>
                  <a:lnTo>
                    <a:pt x="625" y="289"/>
                  </a:lnTo>
                  <a:lnTo>
                    <a:pt x="625" y="481"/>
                  </a:lnTo>
                  <a:lnTo>
                    <a:pt x="625" y="625"/>
                  </a:lnTo>
                  <a:lnTo>
                    <a:pt x="577" y="769"/>
                  </a:lnTo>
                  <a:lnTo>
                    <a:pt x="577" y="865"/>
                  </a:lnTo>
                  <a:lnTo>
                    <a:pt x="625" y="865"/>
                  </a:lnTo>
                  <a:lnTo>
                    <a:pt x="673" y="913"/>
                  </a:lnTo>
                  <a:lnTo>
                    <a:pt x="721" y="865"/>
                  </a:lnTo>
                  <a:lnTo>
                    <a:pt x="769" y="769"/>
                  </a:lnTo>
                  <a:lnTo>
                    <a:pt x="769" y="673"/>
                  </a:lnTo>
                  <a:lnTo>
                    <a:pt x="817" y="481"/>
                  </a:lnTo>
                  <a:lnTo>
                    <a:pt x="817" y="145"/>
                  </a:lnTo>
                  <a:lnTo>
                    <a:pt x="769" y="97"/>
                  </a:lnTo>
                  <a:lnTo>
                    <a:pt x="769" y="49"/>
                  </a:lnTo>
                  <a:lnTo>
                    <a:pt x="721" y="49"/>
                  </a:lnTo>
                  <a:lnTo>
                    <a:pt x="673" y="97"/>
                  </a:lnTo>
                  <a:lnTo>
                    <a:pt x="577" y="193"/>
                  </a:lnTo>
                  <a:lnTo>
                    <a:pt x="433" y="289"/>
                  </a:lnTo>
                  <a:lnTo>
                    <a:pt x="294" y="400"/>
                  </a:lnTo>
                  <a:lnTo>
                    <a:pt x="294" y="400"/>
                  </a:lnTo>
                  <a:lnTo>
                    <a:pt x="193" y="97"/>
                  </a:lnTo>
                  <a:lnTo>
                    <a:pt x="14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09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2" name="Google Shape;2892;p45"/>
          <p:cNvSpPr txBox="1">
            <a:spLocks noGrp="1"/>
          </p:cNvSpPr>
          <p:nvPr>
            <p:ph type="subTitle" idx="1"/>
          </p:nvPr>
        </p:nvSpPr>
        <p:spPr>
          <a:xfrm>
            <a:off x="210319" y="2380176"/>
            <a:ext cx="396628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buNone/>
            </a:pPr>
            <a:r>
              <a:rPr lang="ru-RU" sz="1800" dirty="0">
                <a:latin typeface="Comic Sans MS" panose="030F0702030302020204" pitchFamily="66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3166;p46">
            <a:extLst>
              <a:ext uri="{FF2B5EF4-FFF2-40B4-BE49-F238E27FC236}">
                <a16:creationId xmlns:a16="http://schemas.microsoft.com/office/drawing/2014/main" id="{920DEEF8-DD76-A02F-3B03-EF9FDC0C5959}"/>
              </a:ext>
            </a:extLst>
          </p:cNvPr>
          <p:cNvGrpSpPr/>
          <p:nvPr/>
        </p:nvGrpSpPr>
        <p:grpSpPr>
          <a:xfrm rot="20985773">
            <a:off x="3910132" y="972662"/>
            <a:ext cx="1425362" cy="1381446"/>
            <a:chOff x="4890550" y="655525"/>
            <a:chExt cx="312200" cy="284575"/>
          </a:xfrm>
        </p:grpSpPr>
        <p:sp>
          <p:nvSpPr>
            <p:cNvPr id="7" name="Google Shape;3167;p46">
              <a:extLst>
                <a:ext uri="{FF2B5EF4-FFF2-40B4-BE49-F238E27FC236}">
                  <a16:creationId xmlns:a16="http://schemas.microsoft.com/office/drawing/2014/main" id="{7403667B-9C5D-58A8-CD16-B62EDBCC1361}"/>
                </a:ext>
              </a:extLst>
            </p:cNvPr>
            <p:cNvSpPr/>
            <p:nvPr/>
          </p:nvSpPr>
          <p:spPr>
            <a:xfrm>
              <a:off x="4890550" y="655525"/>
              <a:ext cx="312200" cy="284575"/>
            </a:xfrm>
            <a:custGeom>
              <a:avLst/>
              <a:gdLst/>
              <a:ahLst/>
              <a:cxnLst/>
              <a:rect l="l" t="t" r="r" b="b"/>
              <a:pathLst>
                <a:path w="12488" h="11383" extrusionOk="0">
                  <a:moveTo>
                    <a:pt x="5668" y="0"/>
                  </a:moveTo>
                  <a:lnTo>
                    <a:pt x="2930" y="1153"/>
                  </a:lnTo>
                  <a:lnTo>
                    <a:pt x="1009" y="1969"/>
                  </a:lnTo>
                  <a:lnTo>
                    <a:pt x="337" y="2306"/>
                  </a:lnTo>
                  <a:lnTo>
                    <a:pt x="1" y="2498"/>
                  </a:lnTo>
                  <a:lnTo>
                    <a:pt x="1" y="2594"/>
                  </a:lnTo>
                  <a:lnTo>
                    <a:pt x="1" y="2882"/>
                  </a:lnTo>
                  <a:lnTo>
                    <a:pt x="97" y="3698"/>
                  </a:lnTo>
                  <a:lnTo>
                    <a:pt x="481" y="6100"/>
                  </a:lnTo>
                  <a:lnTo>
                    <a:pt x="1057" y="9557"/>
                  </a:lnTo>
                  <a:lnTo>
                    <a:pt x="3603" y="10470"/>
                  </a:lnTo>
                  <a:lnTo>
                    <a:pt x="5524" y="11094"/>
                  </a:lnTo>
                  <a:lnTo>
                    <a:pt x="6244" y="11286"/>
                  </a:lnTo>
                  <a:lnTo>
                    <a:pt x="6724" y="11382"/>
                  </a:lnTo>
                  <a:lnTo>
                    <a:pt x="6916" y="11334"/>
                  </a:lnTo>
                  <a:lnTo>
                    <a:pt x="7204" y="11238"/>
                  </a:lnTo>
                  <a:lnTo>
                    <a:pt x="7925" y="10854"/>
                  </a:lnTo>
                  <a:lnTo>
                    <a:pt x="8885" y="10326"/>
                  </a:lnTo>
                  <a:lnTo>
                    <a:pt x="9894" y="9701"/>
                  </a:lnTo>
                  <a:lnTo>
                    <a:pt x="11671" y="8501"/>
                  </a:lnTo>
                  <a:lnTo>
                    <a:pt x="12487" y="7972"/>
                  </a:lnTo>
                  <a:lnTo>
                    <a:pt x="11863" y="1153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68;p46">
              <a:extLst>
                <a:ext uri="{FF2B5EF4-FFF2-40B4-BE49-F238E27FC236}">
                  <a16:creationId xmlns:a16="http://schemas.microsoft.com/office/drawing/2014/main" id="{E65280D7-6AEA-A5DB-F4F7-0FE59ADDFB7C}"/>
                </a:ext>
              </a:extLst>
            </p:cNvPr>
            <p:cNvSpPr/>
            <p:nvPr/>
          </p:nvSpPr>
          <p:spPr>
            <a:xfrm>
              <a:off x="4890550" y="655525"/>
              <a:ext cx="312200" cy="284575"/>
            </a:xfrm>
            <a:custGeom>
              <a:avLst/>
              <a:gdLst/>
              <a:ahLst/>
              <a:cxnLst/>
              <a:rect l="l" t="t" r="r" b="b"/>
              <a:pathLst>
                <a:path w="12488" h="11383" fill="none" extrusionOk="0">
                  <a:moveTo>
                    <a:pt x="1057" y="9557"/>
                  </a:moveTo>
                  <a:lnTo>
                    <a:pt x="1057" y="9557"/>
                  </a:lnTo>
                  <a:lnTo>
                    <a:pt x="481" y="6100"/>
                  </a:lnTo>
                  <a:lnTo>
                    <a:pt x="97" y="3698"/>
                  </a:lnTo>
                  <a:lnTo>
                    <a:pt x="1" y="2882"/>
                  </a:lnTo>
                  <a:lnTo>
                    <a:pt x="1" y="2594"/>
                  </a:lnTo>
                  <a:lnTo>
                    <a:pt x="1" y="2498"/>
                  </a:lnTo>
                  <a:lnTo>
                    <a:pt x="1" y="2498"/>
                  </a:lnTo>
                  <a:lnTo>
                    <a:pt x="337" y="2306"/>
                  </a:lnTo>
                  <a:lnTo>
                    <a:pt x="1009" y="1969"/>
                  </a:lnTo>
                  <a:lnTo>
                    <a:pt x="2930" y="1153"/>
                  </a:lnTo>
                  <a:lnTo>
                    <a:pt x="5668" y="0"/>
                  </a:lnTo>
                  <a:lnTo>
                    <a:pt x="11863" y="1153"/>
                  </a:lnTo>
                  <a:lnTo>
                    <a:pt x="12487" y="7972"/>
                  </a:lnTo>
                  <a:lnTo>
                    <a:pt x="12487" y="7972"/>
                  </a:lnTo>
                  <a:lnTo>
                    <a:pt x="11671" y="8501"/>
                  </a:lnTo>
                  <a:lnTo>
                    <a:pt x="9894" y="9701"/>
                  </a:lnTo>
                  <a:lnTo>
                    <a:pt x="8885" y="10326"/>
                  </a:lnTo>
                  <a:lnTo>
                    <a:pt x="7925" y="10854"/>
                  </a:lnTo>
                  <a:lnTo>
                    <a:pt x="7204" y="11238"/>
                  </a:lnTo>
                  <a:lnTo>
                    <a:pt x="6916" y="11334"/>
                  </a:lnTo>
                  <a:lnTo>
                    <a:pt x="6724" y="11382"/>
                  </a:lnTo>
                  <a:lnTo>
                    <a:pt x="6724" y="11382"/>
                  </a:lnTo>
                  <a:lnTo>
                    <a:pt x="6244" y="11286"/>
                  </a:lnTo>
                  <a:lnTo>
                    <a:pt x="5524" y="11094"/>
                  </a:lnTo>
                  <a:lnTo>
                    <a:pt x="3603" y="10470"/>
                  </a:lnTo>
                  <a:lnTo>
                    <a:pt x="1057" y="95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9;p46">
              <a:extLst>
                <a:ext uri="{FF2B5EF4-FFF2-40B4-BE49-F238E27FC236}">
                  <a16:creationId xmlns:a16="http://schemas.microsoft.com/office/drawing/2014/main" id="{9E2F203A-AD0B-62D9-DBDA-8375C0459D9C}"/>
                </a:ext>
              </a:extLst>
            </p:cNvPr>
            <p:cNvSpPr/>
            <p:nvPr/>
          </p:nvSpPr>
          <p:spPr>
            <a:xfrm>
              <a:off x="4890550" y="655525"/>
              <a:ext cx="312200" cy="284575"/>
            </a:xfrm>
            <a:custGeom>
              <a:avLst/>
              <a:gdLst/>
              <a:ahLst/>
              <a:cxnLst/>
              <a:rect l="l" t="t" r="r" b="b"/>
              <a:pathLst>
                <a:path w="12488" h="11383" extrusionOk="0">
                  <a:moveTo>
                    <a:pt x="5668" y="0"/>
                  </a:moveTo>
                  <a:lnTo>
                    <a:pt x="2930" y="1153"/>
                  </a:lnTo>
                  <a:lnTo>
                    <a:pt x="1009" y="1969"/>
                  </a:lnTo>
                  <a:lnTo>
                    <a:pt x="337" y="2306"/>
                  </a:lnTo>
                  <a:lnTo>
                    <a:pt x="1" y="2498"/>
                  </a:lnTo>
                  <a:lnTo>
                    <a:pt x="1" y="2594"/>
                  </a:lnTo>
                  <a:lnTo>
                    <a:pt x="1" y="2882"/>
                  </a:lnTo>
                  <a:lnTo>
                    <a:pt x="97" y="3698"/>
                  </a:lnTo>
                  <a:lnTo>
                    <a:pt x="481" y="6100"/>
                  </a:lnTo>
                  <a:lnTo>
                    <a:pt x="1057" y="9557"/>
                  </a:lnTo>
                  <a:lnTo>
                    <a:pt x="3603" y="10470"/>
                  </a:lnTo>
                  <a:lnTo>
                    <a:pt x="5524" y="11094"/>
                  </a:lnTo>
                  <a:lnTo>
                    <a:pt x="6244" y="11286"/>
                  </a:lnTo>
                  <a:lnTo>
                    <a:pt x="6724" y="11382"/>
                  </a:lnTo>
                  <a:lnTo>
                    <a:pt x="6916" y="11334"/>
                  </a:lnTo>
                  <a:lnTo>
                    <a:pt x="7204" y="11238"/>
                  </a:lnTo>
                  <a:lnTo>
                    <a:pt x="7925" y="10854"/>
                  </a:lnTo>
                  <a:lnTo>
                    <a:pt x="8885" y="10326"/>
                  </a:lnTo>
                  <a:lnTo>
                    <a:pt x="9894" y="9701"/>
                  </a:lnTo>
                  <a:lnTo>
                    <a:pt x="11671" y="8501"/>
                  </a:lnTo>
                  <a:lnTo>
                    <a:pt x="12487" y="7972"/>
                  </a:lnTo>
                  <a:lnTo>
                    <a:pt x="11863" y="1153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0;p46">
              <a:extLst>
                <a:ext uri="{FF2B5EF4-FFF2-40B4-BE49-F238E27FC236}">
                  <a16:creationId xmlns:a16="http://schemas.microsoft.com/office/drawing/2014/main" id="{F080BD90-A05B-3B74-3EFE-84BF41B4A6CD}"/>
                </a:ext>
              </a:extLst>
            </p:cNvPr>
            <p:cNvSpPr/>
            <p:nvPr/>
          </p:nvSpPr>
          <p:spPr>
            <a:xfrm>
              <a:off x="4890550" y="655525"/>
              <a:ext cx="312200" cy="284575"/>
            </a:xfrm>
            <a:custGeom>
              <a:avLst/>
              <a:gdLst/>
              <a:ahLst/>
              <a:cxnLst/>
              <a:rect l="l" t="t" r="r" b="b"/>
              <a:pathLst>
                <a:path w="12488" h="11383" fill="none" extrusionOk="0">
                  <a:moveTo>
                    <a:pt x="1057" y="9557"/>
                  </a:moveTo>
                  <a:lnTo>
                    <a:pt x="1057" y="9557"/>
                  </a:lnTo>
                  <a:lnTo>
                    <a:pt x="481" y="6100"/>
                  </a:lnTo>
                  <a:lnTo>
                    <a:pt x="97" y="3698"/>
                  </a:lnTo>
                  <a:lnTo>
                    <a:pt x="1" y="2882"/>
                  </a:lnTo>
                  <a:lnTo>
                    <a:pt x="1" y="2594"/>
                  </a:lnTo>
                  <a:lnTo>
                    <a:pt x="1" y="2498"/>
                  </a:lnTo>
                  <a:lnTo>
                    <a:pt x="1" y="2498"/>
                  </a:lnTo>
                  <a:lnTo>
                    <a:pt x="337" y="2306"/>
                  </a:lnTo>
                  <a:lnTo>
                    <a:pt x="1009" y="1969"/>
                  </a:lnTo>
                  <a:lnTo>
                    <a:pt x="2930" y="1153"/>
                  </a:lnTo>
                  <a:lnTo>
                    <a:pt x="5668" y="0"/>
                  </a:lnTo>
                  <a:lnTo>
                    <a:pt x="11863" y="1153"/>
                  </a:lnTo>
                  <a:lnTo>
                    <a:pt x="12487" y="7972"/>
                  </a:lnTo>
                  <a:lnTo>
                    <a:pt x="12487" y="7972"/>
                  </a:lnTo>
                  <a:lnTo>
                    <a:pt x="11671" y="8501"/>
                  </a:lnTo>
                  <a:lnTo>
                    <a:pt x="9894" y="9701"/>
                  </a:lnTo>
                  <a:lnTo>
                    <a:pt x="8885" y="10326"/>
                  </a:lnTo>
                  <a:lnTo>
                    <a:pt x="7925" y="10854"/>
                  </a:lnTo>
                  <a:lnTo>
                    <a:pt x="7204" y="11238"/>
                  </a:lnTo>
                  <a:lnTo>
                    <a:pt x="6916" y="11334"/>
                  </a:lnTo>
                  <a:lnTo>
                    <a:pt x="6724" y="11382"/>
                  </a:lnTo>
                  <a:lnTo>
                    <a:pt x="6724" y="11382"/>
                  </a:lnTo>
                  <a:lnTo>
                    <a:pt x="6244" y="11286"/>
                  </a:lnTo>
                  <a:lnTo>
                    <a:pt x="5524" y="11094"/>
                  </a:lnTo>
                  <a:lnTo>
                    <a:pt x="3603" y="10470"/>
                  </a:lnTo>
                  <a:lnTo>
                    <a:pt x="1057" y="95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71;p46">
              <a:extLst>
                <a:ext uri="{FF2B5EF4-FFF2-40B4-BE49-F238E27FC236}">
                  <a16:creationId xmlns:a16="http://schemas.microsoft.com/office/drawing/2014/main" id="{8AA757E2-35E8-FB71-9845-3933DC19E33F}"/>
                </a:ext>
              </a:extLst>
            </p:cNvPr>
            <p:cNvSpPr/>
            <p:nvPr/>
          </p:nvSpPr>
          <p:spPr>
            <a:xfrm>
              <a:off x="4963800" y="656725"/>
              <a:ext cx="132075" cy="27625"/>
            </a:xfrm>
            <a:custGeom>
              <a:avLst/>
              <a:gdLst/>
              <a:ahLst/>
              <a:cxnLst/>
              <a:rect l="l" t="t" r="r" b="b"/>
              <a:pathLst>
                <a:path w="5283" h="1105" extrusionOk="0">
                  <a:moveTo>
                    <a:pt x="3266" y="48"/>
                  </a:moveTo>
                  <a:lnTo>
                    <a:pt x="5283" y="433"/>
                  </a:lnTo>
                  <a:lnTo>
                    <a:pt x="3266" y="48"/>
                  </a:lnTo>
                  <a:lnTo>
                    <a:pt x="3266" y="48"/>
                  </a:lnTo>
                  <a:lnTo>
                    <a:pt x="3266" y="48"/>
                  </a:lnTo>
                  <a:close/>
                  <a:moveTo>
                    <a:pt x="2690" y="0"/>
                  </a:moveTo>
                  <a:lnTo>
                    <a:pt x="2690" y="0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2690" y="0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72;p46">
              <a:extLst>
                <a:ext uri="{FF2B5EF4-FFF2-40B4-BE49-F238E27FC236}">
                  <a16:creationId xmlns:a16="http://schemas.microsoft.com/office/drawing/2014/main" id="{F5631343-76E3-D37E-07CA-84F1E283CE4D}"/>
                </a:ext>
              </a:extLst>
            </p:cNvPr>
            <p:cNvSpPr/>
            <p:nvPr/>
          </p:nvSpPr>
          <p:spPr>
            <a:xfrm>
              <a:off x="5045425" y="657925"/>
              <a:ext cx="50450" cy="9625"/>
            </a:xfrm>
            <a:custGeom>
              <a:avLst/>
              <a:gdLst/>
              <a:ahLst/>
              <a:cxnLst/>
              <a:rect l="l" t="t" r="r" b="b"/>
              <a:pathLst>
                <a:path w="2018" h="385" fill="none" extrusionOk="0">
                  <a:moveTo>
                    <a:pt x="1" y="0"/>
                  </a:moveTo>
                  <a:lnTo>
                    <a:pt x="2018" y="385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73;p46">
              <a:extLst>
                <a:ext uri="{FF2B5EF4-FFF2-40B4-BE49-F238E27FC236}">
                  <a16:creationId xmlns:a16="http://schemas.microsoft.com/office/drawing/2014/main" id="{6BC12CBB-A37E-54CA-815A-87A94B4FF4A4}"/>
                </a:ext>
              </a:extLst>
            </p:cNvPr>
            <p:cNvSpPr/>
            <p:nvPr/>
          </p:nvSpPr>
          <p:spPr>
            <a:xfrm>
              <a:off x="4963800" y="656725"/>
              <a:ext cx="67250" cy="27625"/>
            </a:xfrm>
            <a:custGeom>
              <a:avLst/>
              <a:gdLst/>
              <a:ahLst/>
              <a:cxnLst/>
              <a:rect l="l" t="t" r="r" b="b"/>
              <a:pathLst>
                <a:path w="2690" h="1105" fill="none" extrusionOk="0">
                  <a:moveTo>
                    <a:pt x="2690" y="0"/>
                  </a:moveTo>
                  <a:lnTo>
                    <a:pt x="2690" y="0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2690" y="0"/>
                  </a:lnTo>
                  <a:lnTo>
                    <a:pt x="26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74;p46">
              <a:extLst>
                <a:ext uri="{FF2B5EF4-FFF2-40B4-BE49-F238E27FC236}">
                  <a16:creationId xmlns:a16="http://schemas.microsoft.com/office/drawing/2014/main" id="{936CB1FC-9AAC-E720-B8F7-3714B69761EB}"/>
                </a:ext>
              </a:extLst>
            </p:cNvPr>
            <p:cNvSpPr/>
            <p:nvPr/>
          </p:nvSpPr>
          <p:spPr>
            <a:xfrm>
              <a:off x="4890550" y="656725"/>
              <a:ext cx="296575" cy="106875"/>
            </a:xfrm>
            <a:custGeom>
              <a:avLst/>
              <a:gdLst/>
              <a:ahLst/>
              <a:cxnLst/>
              <a:rect l="l" t="t" r="r" b="b"/>
              <a:pathLst>
                <a:path w="11863" h="4275" extrusionOk="0">
                  <a:moveTo>
                    <a:pt x="5620" y="0"/>
                  </a:moveTo>
                  <a:lnTo>
                    <a:pt x="2930" y="1105"/>
                  </a:lnTo>
                  <a:lnTo>
                    <a:pt x="1009" y="1921"/>
                  </a:lnTo>
                  <a:lnTo>
                    <a:pt x="337" y="2258"/>
                  </a:lnTo>
                  <a:lnTo>
                    <a:pt x="1" y="2450"/>
                  </a:lnTo>
                  <a:lnTo>
                    <a:pt x="2930" y="3458"/>
                  </a:lnTo>
                  <a:lnTo>
                    <a:pt x="4659" y="4034"/>
                  </a:lnTo>
                  <a:lnTo>
                    <a:pt x="5331" y="4227"/>
                  </a:lnTo>
                  <a:lnTo>
                    <a:pt x="5668" y="4275"/>
                  </a:lnTo>
                  <a:lnTo>
                    <a:pt x="5716" y="4275"/>
                  </a:lnTo>
                  <a:lnTo>
                    <a:pt x="8789" y="2738"/>
                  </a:lnTo>
                  <a:lnTo>
                    <a:pt x="10854" y="1681"/>
                  </a:lnTo>
                  <a:lnTo>
                    <a:pt x="11527" y="1345"/>
                  </a:lnTo>
                  <a:lnTo>
                    <a:pt x="11863" y="1153"/>
                  </a:lnTo>
                  <a:lnTo>
                    <a:pt x="11863" y="1105"/>
                  </a:lnTo>
                  <a:lnTo>
                    <a:pt x="11719" y="1057"/>
                  </a:lnTo>
                  <a:lnTo>
                    <a:pt x="8213" y="433"/>
                  </a:lnTo>
                  <a:lnTo>
                    <a:pt x="6196" y="48"/>
                  </a:lnTo>
                  <a:lnTo>
                    <a:pt x="5620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75;p46">
              <a:extLst>
                <a:ext uri="{FF2B5EF4-FFF2-40B4-BE49-F238E27FC236}">
                  <a16:creationId xmlns:a16="http://schemas.microsoft.com/office/drawing/2014/main" id="{1A0AE6DC-50B8-06DA-20E6-9AA6548026BD}"/>
                </a:ext>
              </a:extLst>
            </p:cNvPr>
            <p:cNvSpPr/>
            <p:nvPr/>
          </p:nvSpPr>
          <p:spPr>
            <a:xfrm>
              <a:off x="4890550" y="656725"/>
              <a:ext cx="296575" cy="106875"/>
            </a:xfrm>
            <a:custGeom>
              <a:avLst/>
              <a:gdLst/>
              <a:ahLst/>
              <a:cxnLst/>
              <a:rect l="l" t="t" r="r" b="b"/>
              <a:pathLst>
                <a:path w="11863" h="4275" fill="none" extrusionOk="0">
                  <a:moveTo>
                    <a:pt x="5620" y="0"/>
                  </a:moveTo>
                  <a:lnTo>
                    <a:pt x="5620" y="0"/>
                  </a:lnTo>
                  <a:lnTo>
                    <a:pt x="2930" y="1105"/>
                  </a:lnTo>
                  <a:lnTo>
                    <a:pt x="2930" y="1105"/>
                  </a:lnTo>
                  <a:lnTo>
                    <a:pt x="1009" y="1921"/>
                  </a:lnTo>
                  <a:lnTo>
                    <a:pt x="337" y="2258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2930" y="3458"/>
                  </a:lnTo>
                  <a:lnTo>
                    <a:pt x="4659" y="4034"/>
                  </a:lnTo>
                  <a:lnTo>
                    <a:pt x="5331" y="4227"/>
                  </a:lnTo>
                  <a:lnTo>
                    <a:pt x="5668" y="4275"/>
                  </a:lnTo>
                  <a:lnTo>
                    <a:pt x="5668" y="4275"/>
                  </a:lnTo>
                  <a:lnTo>
                    <a:pt x="5668" y="4275"/>
                  </a:lnTo>
                  <a:lnTo>
                    <a:pt x="5668" y="4275"/>
                  </a:lnTo>
                  <a:lnTo>
                    <a:pt x="5716" y="4275"/>
                  </a:lnTo>
                  <a:lnTo>
                    <a:pt x="5716" y="4275"/>
                  </a:lnTo>
                  <a:lnTo>
                    <a:pt x="5716" y="4275"/>
                  </a:lnTo>
                  <a:lnTo>
                    <a:pt x="5716" y="4275"/>
                  </a:lnTo>
                  <a:lnTo>
                    <a:pt x="5716" y="4275"/>
                  </a:lnTo>
                  <a:lnTo>
                    <a:pt x="8789" y="2738"/>
                  </a:lnTo>
                  <a:lnTo>
                    <a:pt x="10854" y="1681"/>
                  </a:lnTo>
                  <a:lnTo>
                    <a:pt x="11527" y="1345"/>
                  </a:lnTo>
                  <a:lnTo>
                    <a:pt x="11863" y="1153"/>
                  </a:lnTo>
                  <a:lnTo>
                    <a:pt x="11863" y="1105"/>
                  </a:lnTo>
                  <a:lnTo>
                    <a:pt x="11863" y="1105"/>
                  </a:lnTo>
                  <a:lnTo>
                    <a:pt x="11719" y="1057"/>
                  </a:lnTo>
                  <a:lnTo>
                    <a:pt x="8213" y="433"/>
                  </a:lnTo>
                  <a:lnTo>
                    <a:pt x="6196" y="48"/>
                  </a:lnTo>
                  <a:lnTo>
                    <a:pt x="6196" y="48"/>
                  </a:lnTo>
                  <a:lnTo>
                    <a:pt x="5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76;p46">
              <a:extLst>
                <a:ext uri="{FF2B5EF4-FFF2-40B4-BE49-F238E27FC236}">
                  <a16:creationId xmlns:a16="http://schemas.microsoft.com/office/drawing/2014/main" id="{434B942E-61AA-FD8A-F7C0-FA2E7B1CE202}"/>
                </a:ext>
              </a:extLst>
            </p:cNvPr>
            <p:cNvSpPr/>
            <p:nvPr/>
          </p:nvSpPr>
          <p:spPr>
            <a:xfrm>
              <a:off x="4890550" y="717950"/>
              <a:ext cx="164525" cy="222150"/>
            </a:xfrm>
            <a:custGeom>
              <a:avLst/>
              <a:gdLst/>
              <a:ahLst/>
              <a:cxnLst/>
              <a:rect l="l" t="t" r="r" b="b"/>
              <a:pathLst>
                <a:path w="6581" h="8886" extrusionOk="0">
                  <a:moveTo>
                    <a:pt x="1" y="1"/>
                  </a:moveTo>
                  <a:lnTo>
                    <a:pt x="1" y="145"/>
                  </a:lnTo>
                  <a:lnTo>
                    <a:pt x="49" y="769"/>
                  </a:lnTo>
                  <a:lnTo>
                    <a:pt x="145" y="1730"/>
                  </a:lnTo>
                  <a:lnTo>
                    <a:pt x="529" y="4035"/>
                  </a:lnTo>
                  <a:lnTo>
                    <a:pt x="1057" y="7060"/>
                  </a:lnTo>
                  <a:lnTo>
                    <a:pt x="3410" y="7925"/>
                  </a:lnTo>
                  <a:lnTo>
                    <a:pt x="5283" y="8501"/>
                  </a:lnTo>
                  <a:lnTo>
                    <a:pt x="6052" y="8741"/>
                  </a:lnTo>
                  <a:lnTo>
                    <a:pt x="6580" y="8885"/>
                  </a:lnTo>
                  <a:lnTo>
                    <a:pt x="5716" y="1826"/>
                  </a:lnTo>
                  <a:lnTo>
                    <a:pt x="5668" y="1826"/>
                  </a:lnTo>
                  <a:lnTo>
                    <a:pt x="5331" y="1778"/>
                  </a:lnTo>
                  <a:lnTo>
                    <a:pt x="4659" y="1585"/>
                  </a:lnTo>
                  <a:lnTo>
                    <a:pt x="2930" y="10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77;p46">
              <a:extLst>
                <a:ext uri="{FF2B5EF4-FFF2-40B4-BE49-F238E27FC236}">
                  <a16:creationId xmlns:a16="http://schemas.microsoft.com/office/drawing/2014/main" id="{A7CE22DD-3E4F-49B9-31BD-C4882EAFB160}"/>
                </a:ext>
              </a:extLst>
            </p:cNvPr>
            <p:cNvSpPr/>
            <p:nvPr/>
          </p:nvSpPr>
          <p:spPr>
            <a:xfrm>
              <a:off x="4890550" y="717950"/>
              <a:ext cx="164525" cy="222150"/>
            </a:xfrm>
            <a:custGeom>
              <a:avLst/>
              <a:gdLst/>
              <a:ahLst/>
              <a:cxnLst/>
              <a:rect l="l" t="t" r="r" b="b"/>
              <a:pathLst>
                <a:path w="6581" h="888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49" y="769"/>
                  </a:lnTo>
                  <a:lnTo>
                    <a:pt x="145" y="1730"/>
                  </a:lnTo>
                  <a:lnTo>
                    <a:pt x="529" y="4035"/>
                  </a:lnTo>
                  <a:lnTo>
                    <a:pt x="1057" y="7060"/>
                  </a:lnTo>
                  <a:lnTo>
                    <a:pt x="1057" y="7060"/>
                  </a:lnTo>
                  <a:lnTo>
                    <a:pt x="1057" y="7060"/>
                  </a:lnTo>
                  <a:lnTo>
                    <a:pt x="1057" y="7060"/>
                  </a:lnTo>
                  <a:lnTo>
                    <a:pt x="1057" y="7060"/>
                  </a:lnTo>
                  <a:lnTo>
                    <a:pt x="3410" y="7925"/>
                  </a:lnTo>
                  <a:lnTo>
                    <a:pt x="5283" y="8501"/>
                  </a:lnTo>
                  <a:lnTo>
                    <a:pt x="6052" y="8741"/>
                  </a:lnTo>
                  <a:lnTo>
                    <a:pt x="6580" y="8885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331" y="1778"/>
                  </a:lnTo>
                  <a:lnTo>
                    <a:pt x="4659" y="1585"/>
                  </a:lnTo>
                  <a:lnTo>
                    <a:pt x="2930" y="100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78;p46">
              <a:extLst>
                <a:ext uri="{FF2B5EF4-FFF2-40B4-BE49-F238E27FC236}">
                  <a16:creationId xmlns:a16="http://schemas.microsoft.com/office/drawing/2014/main" id="{736390BC-560F-296C-28D2-8FEC30F107B5}"/>
                </a:ext>
              </a:extLst>
            </p:cNvPr>
            <p:cNvSpPr/>
            <p:nvPr/>
          </p:nvSpPr>
          <p:spPr>
            <a:xfrm>
              <a:off x="4890550" y="717950"/>
              <a:ext cx="142900" cy="45650"/>
            </a:xfrm>
            <a:custGeom>
              <a:avLst/>
              <a:gdLst/>
              <a:ahLst/>
              <a:cxnLst/>
              <a:rect l="l" t="t" r="r" b="b"/>
              <a:pathLst>
                <a:path w="5716" h="1826" extrusionOk="0">
                  <a:moveTo>
                    <a:pt x="5716" y="1826"/>
                  </a:moveTo>
                  <a:lnTo>
                    <a:pt x="5716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716" y="1826"/>
                  </a:lnTo>
                  <a:close/>
                  <a:moveTo>
                    <a:pt x="5716" y="1826"/>
                  </a:move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30" y="1009"/>
                  </a:lnTo>
                  <a:lnTo>
                    <a:pt x="4659" y="1585"/>
                  </a:lnTo>
                  <a:lnTo>
                    <a:pt x="5331" y="1778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331" y="1778"/>
                  </a:lnTo>
                  <a:lnTo>
                    <a:pt x="4659" y="1585"/>
                  </a:lnTo>
                  <a:lnTo>
                    <a:pt x="2930" y="1009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79;p46">
              <a:extLst>
                <a:ext uri="{FF2B5EF4-FFF2-40B4-BE49-F238E27FC236}">
                  <a16:creationId xmlns:a16="http://schemas.microsoft.com/office/drawing/2014/main" id="{D40A4967-B910-9306-0504-6EB734FEE5D1}"/>
                </a:ext>
              </a:extLst>
            </p:cNvPr>
            <p:cNvSpPr/>
            <p:nvPr/>
          </p:nvSpPr>
          <p:spPr>
            <a:xfrm>
              <a:off x="5032225" y="7635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1"/>
                  </a:moveTo>
                  <a:lnTo>
                    <a:pt x="49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80;p46">
              <a:extLst>
                <a:ext uri="{FF2B5EF4-FFF2-40B4-BE49-F238E27FC236}">
                  <a16:creationId xmlns:a16="http://schemas.microsoft.com/office/drawing/2014/main" id="{A08803F0-4F1C-60C0-591E-CA16A2350A23}"/>
                </a:ext>
              </a:extLst>
            </p:cNvPr>
            <p:cNvSpPr/>
            <p:nvPr/>
          </p:nvSpPr>
          <p:spPr>
            <a:xfrm>
              <a:off x="5033425" y="76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81;p46">
              <a:extLst>
                <a:ext uri="{FF2B5EF4-FFF2-40B4-BE49-F238E27FC236}">
                  <a16:creationId xmlns:a16="http://schemas.microsoft.com/office/drawing/2014/main" id="{830761EE-5343-01DF-37C7-1C2BA7317FD8}"/>
                </a:ext>
              </a:extLst>
            </p:cNvPr>
            <p:cNvSpPr/>
            <p:nvPr/>
          </p:nvSpPr>
          <p:spPr>
            <a:xfrm>
              <a:off x="4890550" y="717950"/>
              <a:ext cx="141700" cy="45650"/>
            </a:xfrm>
            <a:custGeom>
              <a:avLst/>
              <a:gdLst/>
              <a:ahLst/>
              <a:cxnLst/>
              <a:rect l="l" t="t" r="r" b="b"/>
              <a:pathLst>
                <a:path w="5668" h="182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30" y="1009"/>
                  </a:lnTo>
                  <a:lnTo>
                    <a:pt x="4659" y="1585"/>
                  </a:lnTo>
                  <a:lnTo>
                    <a:pt x="5331" y="1778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331" y="1778"/>
                  </a:lnTo>
                  <a:lnTo>
                    <a:pt x="4659" y="1585"/>
                  </a:lnTo>
                  <a:lnTo>
                    <a:pt x="2930" y="100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82;p46">
              <a:extLst>
                <a:ext uri="{FF2B5EF4-FFF2-40B4-BE49-F238E27FC236}">
                  <a16:creationId xmlns:a16="http://schemas.microsoft.com/office/drawing/2014/main" id="{F40F81AB-778F-056F-4979-547F5AF903E3}"/>
                </a:ext>
              </a:extLst>
            </p:cNvPr>
            <p:cNvSpPr/>
            <p:nvPr/>
          </p:nvSpPr>
          <p:spPr>
            <a:xfrm>
              <a:off x="4890550" y="71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83;p46">
              <a:extLst>
                <a:ext uri="{FF2B5EF4-FFF2-40B4-BE49-F238E27FC236}">
                  <a16:creationId xmlns:a16="http://schemas.microsoft.com/office/drawing/2014/main" id="{31EA439D-341F-A432-3E96-30DDC8CAF9A5}"/>
                </a:ext>
              </a:extLst>
            </p:cNvPr>
            <p:cNvSpPr/>
            <p:nvPr/>
          </p:nvSpPr>
          <p:spPr>
            <a:xfrm>
              <a:off x="4890550" y="71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84;p46">
              <a:extLst>
                <a:ext uri="{FF2B5EF4-FFF2-40B4-BE49-F238E27FC236}">
                  <a16:creationId xmlns:a16="http://schemas.microsoft.com/office/drawing/2014/main" id="{3C8CB87A-68AB-1665-F9CE-086CA023A2EF}"/>
                </a:ext>
              </a:extLst>
            </p:cNvPr>
            <p:cNvSpPr/>
            <p:nvPr/>
          </p:nvSpPr>
          <p:spPr>
            <a:xfrm>
              <a:off x="5075450" y="747975"/>
              <a:ext cx="106875" cy="136900"/>
            </a:xfrm>
            <a:custGeom>
              <a:avLst/>
              <a:gdLst/>
              <a:ahLst/>
              <a:cxnLst/>
              <a:rect l="l" t="t" r="r" b="b"/>
              <a:pathLst>
                <a:path w="4275" h="5476" extrusionOk="0">
                  <a:moveTo>
                    <a:pt x="1874" y="625"/>
                  </a:moveTo>
                  <a:lnTo>
                    <a:pt x="2114" y="673"/>
                  </a:lnTo>
                  <a:lnTo>
                    <a:pt x="2258" y="769"/>
                  </a:lnTo>
                  <a:lnTo>
                    <a:pt x="2402" y="865"/>
                  </a:lnTo>
                  <a:lnTo>
                    <a:pt x="2450" y="1009"/>
                  </a:lnTo>
                  <a:lnTo>
                    <a:pt x="2498" y="1201"/>
                  </a:lnTo>
                  <a:lnTo>
                    <a:pt x="2402" y="1393"/>
                  </a:lnTo>
                  <a:lnTo>
                    <a:pt x="2210" y="1585"/>
                  </a:lnTo>
                  <a:lnTo>
                    <a:pt x="1922" y="1825"/>
                  </a:lnTo>
                  <a:lnTo>
                    <a:pt x="1441" y="2017"/>
                  </a:lnTo>
                  <a:lnTo>
                    <a:pt x="1345" y="673"/>
                  </a:lnTo>
                  <a:lnTo>
                    <a:pt x="1585" y="625"/>
                  </a:lnTo>
                  <a:close/>
                  <a:moveTo>
                    <a:pt x="2546" y="2834"/>
                  </a:moveTo>
                  <a:lnTo>
                    <a:pt x="2834" y="2882"/>
                  </a:lnTo>
                  <a:lnTo>
                    <a:pt x="3074" y="2978"/>
                  </a:lnTo>
                  <a:lnTo>
                    <a:pt x="3314" y="3122"/>
                  </a:lnTo>
                  <a:lnTo>
                    <a:pt x="3458" y="3362"/>
                  </a:lnTo>
                  <a:lnTo>
                    <a:pt x="3506" y="3602"/>
                  </a:lnTo>
                  <a:lnTo>
                    <a:pt x="3506" y="3698"/>
                  </a:lnTo>
                  <a:lnTo>
                    <a:pt x="3458" y="3842"/>
                  </a:lnTo>
                  <a:lnTo>
                    <a:pt x="3266" y="4130"/>
                  </a:lnTo>
                  <a:lnTo>
                    <a:pt x="2930" y="4371"/>
                  </a:lnTo>
                  <a:lnTo>
                    <a:pt x="2450" y="4659"/>
                  </a:lnTo>
                  <a:lnTo>
                    <a:pt x="1826" y="4851"/>
                  </a:lnTo>
                  <a:lnTo>
                    <a:pt x="1489" y="2930"/>
                  </a:lnTo>
                  <a:lnTo>
                    <a:pt x="1633" y="2882"/>
                  </a:lnTo>
                  <a:lnTo>
                    <a:pt x="2066" y="2834"/>
                  </a:lnTo>
                  <a:close/>
                  <a:moveTo>
                    <a:pt x="1970" y="0"/>
                  </a:moveTo>
                  <a:lnTo>
                    <a:pt x="1489" y="48"/>
                  </a:lnTo>
                  <a:lnTo>
                    <a:pt x="1057" y="144"/>
                  </a:lnTo>
                  <a:lnTo>
                    <a:pt x="337" y="384"/>
                  </a:lnTo>
                  <a:lnTo>
                    <a:pt x="1" y="529"/>
                  </a:lnTo>
                  <a:lnTo>
                    <a:pt x="625" y="5475"/>
                  </a:lnTo>
                  <a:lnTo>
                    <a:pt x="1297" y="5331"/>
                  </a:lnTo>
                  <a:lnTo>
                    <a:pt x="1922" y="5187"/>
                  </a:lnTo>
                  <a:lnTo>
                    <a:pt x="2450" y="4995"/>
                  </a:lnTo>
                  <a:lnTo>
                    <a:pt x="2882" y="4851"/>
                  </a:lnTo>
                  <a:lnTo>
                    <a:pt x="3266" y="4611"/>
                  </a:lnTo>
                  <a:lnTo>
                    <a:pt x="3602" y="4419"/>
                  </a:lnTo>
                  <a:lnTo>
                    <a:pt x="3843" y="4226"/>
                  </a:lnTo>
                  <a:lnTo>
                    <a:pt x="4035" y="4034"/>
                  </a:lnTo>
                  <a:lnTo>
                    <a:pt x="4179" y="3794"/>
                  </a:lnTo>
                  <a:lnTo>
                    <a:pt x="4227" y="3602"/>
                  </a:lnTo>
                  <a:lnTo>
                    <a:pt x="4275" y="3410"/>
                  </a:lnTo>
                  <a:lnTo>
                    <a:pt x="4275" y="3218"/>
                  </a:lnTo>
                  <a:lnTo>
                    <a:pt x="4227" y="3074"/>
                  </a:lnTo>
                  <a:lnTo>
                    <a:pt x="4131" y="2930"/>
                  </a:lnTo>
                  <a:lnTo>
                    <a:pt x="4035" y="2786"/>
                  </a:lnTo>
                  <a:lnTo>
                    <a:pt x="3939" y="2690"/>
                  </a:lnTo>
                  <a:lnTo>
                    <a:pt x="3699" y="2546"/>
                  </a:lnTo>
                  <a:lnTo>
                    <a:pt x="3506" y="2450"/>
                  </a:lnTo>
                  <a:lnTo>
                    <a:pt x="3074" y="2402"/>
                  </a:lnTo>
                  <a:lnTo>
                    <a:pt x="2594" y="2402"/>
                  </a:lnTo>
                  <a:lnTo>
                    <a:pt x="2834" y="2305"/>
                  </a:lnTo>
                  <a:lnTo>
                    <a:pt x="3026" y="2161"/>
                  </a:lnTo>
                  <a:lnTo>
                    <a:pt x="3170" y="2017"/>
                  </a:lnTo>
                  <a:lnTo>
                    <a:pt x="3314" y="1825"/>
                  </a:lnTo>
                  <a:lnTo>
                    <a:pt x="3362" y="1681"/>
                  </a:lnTo>
                  <a:lnTo>
                    <a:pt x="3458" y="1537"/>
                  </a:lnTo>
                  <a:lnTo>
                    <a:pt x="3458" y="1201"/>
                  </a:lnTo>
                  <a:lnTo>
                    <a:pt x="3362" y="865"/>
                  </a:lnTo>
                  <a:lnTo>
                    <a:pt x="3218" y="577"/>
                  </a:lnTo>
                  <a:lnTo>
                    <a:pt x="2978" y="288"/>
                  </a:lnTo>
                  <a:lnTo>
                    <a:pt x="2690" y="96"/>
                  </a:lnTo>
                  <a:lnTo>
                    <a:pt x="2546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6A20D2C-E966-11E3-46BB-BE4A29CEA02E}"/>
              </a:ext>
            </a:extLst>
          </p:cNvPr>
          <p:cNvSpPr txBox="1"/>
          <p:nvPr/>
        </p:nvSpPr>
        <p:spPr>
          <a:xfrm>
            <a:off x="284994" y="2483044"/>
            <a:ext cx="384656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Индивидуализация </a:t>
            </a:r>
            <a:r>
              <a:rPr lang="ru-RU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- социально-культурный процесс накопления личностью особенного, уникального опыта, рост ее масштаба, творческого потенциала, универсальности, самостоятельности свободы и ответственности.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p43"/>
          <p:cNvSpPr/>
          <p:nvPr/>
        </p:nvSpPr>
        <p:spPr>
          <a:xfrm>
            <a:off x="780398" y="147677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43"/>
          <p:cNvSpPr/>
          <p:nvPr/>
        </p:nvSpPr>
        <p:spPr>
          <a:xfrm>
            <a:off x="3177501" y="2944111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43"/>
          <p:cNvSpPr/>
          <p:nvPr/>
        </p:nvSpPr>
        <p:spPr>
          <a:xfrm>
            <a:off x="4712549" y="147677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43"/>
          <p:cNvSpPr txBox="1">
            <a:spLocks noGrp="1"/>
          </p:cNvSpPr>
          <p:nvPr>
            <p:ph type="title" idx="9"/>
          </p:nvPr>
        </p:nvSpPr>
        <p:spPr>
          <a:xfrm>
            <a:off x="3271197" y="3291836"/>
            <a:ext cx="104820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808" name="Google Shape;2808;p43"/>
          <p:cNvSpPr txBox="1">
            <a:spLocks noGrp="1"/>
          </p:cNvSpPr>
          <p:nvPr>
            <p:ph type="title" idx="8"/>
          </p:nvPr>
        </p:nvSpPr>
        <p:spPr>
          <a:xfrm>
            <a:off x="874125" y="1739750"/>
            <a:ext cx="10482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809" name="Google Shape;2809;p43"/>
          <p:cNvSpPr txBox="1">
            <a:spLocks noGrp="1"/>
          </p:cNvSpPr>
          <p:nvPr>
            <p:ph type="title" idx="13"/>
          </p:nvPr>
        </p:nvSpPr>
        <p:spPr>
          <a:xfrm>
            <a:off x="4806245" y="1779798"/>
            <a:ext cx="10482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811" name="Google Shape;2811;p43"/>
          <p:cNvSpPr txBox="1">
            <a:spLocks noGrp="1"/>
          </p:cNvSpPr>
          <p:nvPr>
            <p:ph type="title" idx="15"/>
          </p:nvPr>
        </p:nvSpPr>
        <p:spPr>
          <a:xfrm>
            <a:off x="1564227" y="222694"/>
            <a:ext cx="56977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omic Sans MS" panose="030F0702030302020204" pitchFamily="66" charset="0"/>
              </a:rPr>
              <a:t>Принципы индивидуализации дошкольного образования:</a:t>
            </a:r>
            <a:endParaRPr sz="2400" dirty="0">
              <a:latin typeface="Comic Sans MS" panose="030F0702030302020204" pitchFamily="66" charset="0"/>
            </a:endParaRPr>
          </a:p>
        </p:txBody>
      </p:sp>
      <p:sp>
        <p:nvSpPr>
          <p:cNvPr id="2813" name="Google Shape;2813;p43"/>
          <p:cNvSpPr txBox="1">
            <a:spLocks noGrp="1"/>
          </p:cNvSpPr>
          <p:nvPr>
            <p:ph type="subTitle" idx="1"/>
          </p:nvPr>
        </p:nvSpPr>
        <p:spPr>
          <a:xfrm>
            <a:off x="2015990" y="1664833"/>
            <a:ext cx="2790255" cy="7221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omic Sans MS" panose="030F0702030302020204" pitchFamily="66" charset="0"/>
              </a:rPr>
              <a:t>-построение образовательной деятельности на основе индивидуальных особенностей каждого ребенка</a:t>
            </a:r>
          </a:p>
        </p:txBody>
      </p:sp>
      <p:sp>
        <p:nvSpPr>
          <p:cNvPr id="2815" name="Google Shape;2815;p43"/>
          <p:cNvSpPr txBox="1">
            <a:spLocks noGrp="1"/>
          </p:cNvSpPr>
          <p:nvPr>
            <p:ph type="subTitle" idx="3"/>
          </p:nvPr>
        </p:nvSpPr>
        <p:spPr>
          <a:xfrm>
            <a:off x="5959892" y="1664833"/>
            <a:ext cx="1981841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-поддержка инициативы детей в различных видах деятельности</a:t>
            </a:r>
            <a:endParaRPr sz="1100" dirty="0">
              <a:latin typeface="Comic Sans MS" panose="030F0702030302020204" pitchFamily="66" charset="0"/>
            </a:endParaRPr>
          </a:p>
        </p:txBody>
      </p:sp>
      <p:sp>
        <p:nvSpPr>
          <p:cNvPr id="2817" name="Google Shape;2817;p43"/>
          <p:cNvSpPr txBox="1">
            <a:spLocks noGrp="1"/>
          </p:cNvSpPr>
          <p:nvPr>
            <p:ph type="subTitle" idx="5"/>
          </p:nvPr>
        </p:nvSpPr>
        <p:spPr>
          <a:xfrm>
            <a:off x="4472467" y="3256433"/>
            <a:ext cx="297485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- возрастная адекватность дошкольного образования </a:t>
            </a:r>
            <a:endParaRPr sz="1100" dirty="0">
              <a:latin typeface="Comic Sans MS" panose="030F0702030302020204" pitchFamily="66" charset="0"/>
            </a:endParaRPr>
          </a:p>
        </p:txBody>
      </p:sp>
      <p:sp>
        <p:nvSpPr>
          <p:cNvPr id="2820" name="Google Shape;2820;p43"/>
          <p:cNvSpPr/>
          <p:nvPr/>
        </p:nvSpPr>
        <p:spPr>
          <a:xfrm>
            <a:off x="7061458" y="5639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3" name="Google Shape;4363;p65"/>
          <p:cNvSpPr/>
          <p:nvPr/>
        </p:nvSpPr>
        <p:spPr>
          <a:xfrm>
            <a:off x="1456267" y="2214977"/>
            <a:ext cx="6810358" cy="890283"/>
          </a:xfrm>
          <a:custGeom>
            <a:avLst/>
            <a:gdLst/>
            <a:ahLst/>
            <a:cxnLst/>
            <a:rect l="l" t="t" r="r" b="b"/>
            <a:pathLst>
              <a:path w="286101" h="31167" extrusionOk="0">
                <a:moveTo>
                  <a:pt x="0" y="12011"/>
                </a:moveTo>
                <a:cubicBezTo>
                  <a:pt x="8746" y="-2563"/>
                  <a:pt x="34865" y="-1836"/>
                  <a:pt x="50488" y="4859"/>
                </a:cubicBezTo>
                <a:cubicBezTo>
                  <a:pt x="67443" y="12125"/>
                  <a:pt x="80911" y="29415"/>
                  <a:pt x="99294" y="30944"/>
                </a:cubicBezTo>
                <a:cubicBezTo>
                  <a:pt x="110042" y="31838"/>
                  <a:pt x="121420" y="29028"/>
                  <a:pt x="130849" y="23792"/>
                </a:cubicBezTo>
                <a:cubicBezTo>
                  <a:pt x="139925" y="18752"/>
                  <a:pt x="146493" y="10012"/>
                  <a:pt x="155252" y="4438"/>
                </a:cubicBezTo>
                <a:cubicBezTo>
                  <a:pt x="164139" y="-1217"/>
                  <a:pt x="176945" y="-945"/>
                  <a:pt x="186807" y="2755"/>
                </a:cubicBezTo>
                <a:cubicBezTo>
                  <a:pt x="194685" y="5711"/>
                  <a:pt x="200431" y="12646"/>
                  <a:pt x="207002" y="17902"/>
                </a:cubicBezTo>
                <a:cubicBezTo>
                  <a:pt x="214590" y="23972"/>
                  <a:pt x="224651" y="27394"/>
                  <a:pt x="234350" y="27999"/>
                </a:cubicBezTo>
                <a:cubicBezTo>
                  <a:pt x="253153" y="29172"/>
                  <a:pt x="286101" y="24119"/>
                  <a:pt x="286101" y="528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triangle" w="med" len="med"/>
          </a:ln>
        </p:spPr>
      </p:sp>
      <p:sp>
        <p:nvSpPr>
          <p:cNvPr id="4364" name="Google Shape;4364;p65"/>
          <p:cNvSpPr txBox="1">
            <a:spLocks noGrp="1"/>
          </p:cNvSpPr>
          <p:nvPr>
            <p:ph type="title"/>
          </p:nvPr>
        </p:nvSpPr>
        <p:spPr>
          <a:xfrm>
            <a:off x="2501480" y="234028"/>
            <a:ext cx="43684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omic Sans MS" panose="030F0702030302020204" pitchFamily="66" charset="0"/>
              </a:rPr>
              <a:t>Уровни индивидуализации</a:t>
            </a:r>
            <a:endParaRPr sz="2400" dirty="0">
              <a:latin typeface="Comic Sans MS" panose="030F0702030302020204" pitchFamily="66" charset="0"/>
            </a:endParaRPr>
          </a:p>
        </p:txBody>
      </p:sp>
      <p:sp>
        <p:nvSpPr>
          <p:cNvPr id="4370" name="Google Shape;4370;p65"/>
          <p:cNvSpPr txBox="1"/>
          <p:nvPr/>
        </p:nvSpPr>
        <p:spPr>
          <a:xfrm>
            <a:off x="1213338" y="2660118"/>
            <a:ext cx="20562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210A06"/>
                </a:solidFill>
                <a:latin typeface="Comic Sans MS" panose="030F0702030302020204" pitchFamily="66" charset="0"/>
                <a:ea typeface="Exo 2"/>
                <a:cs typeface="Exo 2"/>
                <a:sym typeface="Exo 2"/>
              </a:rPr>
              <a:t>Групповая индивидуализация</a:t>
            </a:r>
            <a:endParaRPr dirty="0">
              <a:solidFill>
                <a:srgbClr val="210A06"/>
              </a:solidFill>
              <a:latin typeface="Comic Sans MS" panose="030F0702030302020204" pitchFamily="66" charset="0"/>
              <a:ea typeface="Exo 2"/>
              <a:cs typeface="Exo 2"/>
              <a:sym typeface="Exo 2"/>
            </a:endParaRPr>
          </a:p>
        </p:txBody>
      </p:sp>
      <p:sp>
        <p:nvSpPr>
          <p:cNvPr id="4373" name="Google Shape;4373;p65"/>
          <p:cNvSpPr/>
          <p:nvPr/>
        </p:nvSpPr>
        <p:spPr>
          <a:xfrm>
            <a:off x="1725329" y="1722892"/>
            <a:ext cx="905106" cy="89028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1</a:t>
            </a:r>
            <a:endParaRPr sz="3200" dirty="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374" name="Google Shape;4374;p65"/>
          <p:cNvSpPr/>
          <p:nvPr/>
        </p:nvSpPr>
        <p:spPr>
          <a:xfrm>
            <a:off x="4180568" y="2153092"/>
            <a:ext cx="905106" cy="89028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2</a:t>
            </a:r>
            <a:endParaRPr dirty="0"/>
          </a:p>
        </p:txBody>
      </p:sp>
      <p:sp>
        <p:nvSpPr>
          <p:cNvPr id="4375" name="Google Shape;4375;p65"/>
          <p:cNvSpPr/>
          <p:nvPr/>
        </p:nvSpPr>
        <p:spPr>
          <a:xfrm>
            <a:off x="6635808" y="2457250"/>
            <a:ext cx="905106" cy="89028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3</a:t>
            </a:r>
            <a:endParaRPr/>
          </a:p>
        </p:txBody>
      </p:sp>
      <p:sp>
        <p:nvSpPr>
          <p:cNvPr id="2" name="Google Shape;4370;p65">
            <a:extLst>
              <a:ext uri="{FF2B5EF4-FFF2-40B4-BE49-F238E27FC236}">
                <a16:creationId xmlns:a16="http://schemas.microsoft.com/office/drawing/2014/main" id="{67E6A881-413B-6626-167D-5EA6218FC7F0}"/>
              </a:ext>
            </a:extLst>
          </p:cNvPr>
          <p:cNvSpPr txBox="1"/>
          <p:nvPr/>
        </p:nvSpPr>
        <p:spPr>
          <a:xfrm>
            <a:off x="4937006" y="3171599"/>
            <a:ext cx="1874915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210A06"/>
                </a:solidFill>
                <a:latin typeface="Comic Sans MS" panose="030F0702030302020204" pitchFamily="66" charset="0"/>
                <a:ea typeface="Exo 2"/>
                <a:cs typeface="Exo 2"/>
                <a:sym typeface="Exo 2"/>
              </a:rPr>
              <a:t>Индивидуализация на персональном уровне</a:t>
            </a:r>
          </a:p>
        </p:txBody>
      </p:sp>
      <p:sp>
        <p:nvSpPr>
          <p:cNvPr id="3" name="Google Shape;4370;p65">
            <a:extLst>
              <a:ext uri="{FF2B5EF4-FFF2-40B4-BE49-F238E27FC236}">
                <a16:creationId xmlns:a16="http://schemas.microsoft.com/office/drawing/2014/main" id="{FAEB54C3-AC54-E2D4-087B-F5E5AA91D539}"/>
              </a:ext>
            </a:extLst>
          </p:cNvPr>
          <p:cNvSpPr txBox="1"/>
          <p:nvPr/>
        </p:nvSpPr>
        <p:spPr>
          <a:xfrm>
            <a:off x="3426880" y="1222482"/>
            <a:ext cx="2231197" cy="89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210A06"/>
                </a:solidFill>
                <a:latin typeface="Comic Sans MS" panose="030F0702030302020204" pitchFamily="66" charset="0"/>
                <a:ea typeface="Exo 2"/>
                <a:cs typeface="Exo 2"/>
                <a:sym typeface="Exo 2"/>
              </a:rPr>
              <a:t>Индивидуализация подгруппы внутри группы детей одного возраста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08CB187-BEE7-3A3F-5FB1-5ECB4706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55210"/>
            <a:ext cx="7704000" cy="572700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Групповая индивидуализация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B98D643-D865-D458-C7E0-5D6C0B4B3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3794" y="944130"/>
            <a:ext cx="5921829" cy="3684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1934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CF8D9-8BAC-4CA3-D798-47F1B1FB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4627"/>
            <a:ext cx="7704000" cy="660918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Индивидуализация подгруппы внутри группы детей одного возраста</a:t>
            </a:r>
            <a:br>
              <a:rPr lang="ru-RU" dirty="0">
                <a:latin typeface="Comic Sans MS" panose="030F0702030302020204" pitchFamily="66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80405F-4921-E54F-9328-0C62A6650C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046" y="1531087"/>
            <a:ext cx="3522921" cy="2856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23CD043-63DB-EA05-D8AF-103BE55C4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2902" y="2296632"/>
            <a:ext cx="3363126" cy="2522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7787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3B172-5F05-08B9-5B61-91470A2C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64" y="445025"/>
            <a:ext cx="7488335" cy="572700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Индивидуализация на персональном уровне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ECDCD1-FB03-8A60-F310-F832CD9189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417" y="1207094"/>
            <a:ext cx="2346251" cy="3128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32A6537-6A05-1FC0-322C-A0C980020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950" y="1809602"/>
            <a:ext cx="2346251" cy="3128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254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0" name="Google Shape;4240;p63"/>
          <p:cNvGrpSpPr/>
          <p:nvPr/>
        </p:nvGrpSpPr>
        <p:grpSpPr>
          <a:xfrm>
            <a:off x="2913903" y="1556505"/>
            <a:ext cx="3391421" cy="3066323"/>
            <a:chOff x="2649462" y="141085"/>
            <a:chExt cx="2650309" cy="2591091"/>
          </a:xfrm>
        </p:grpSpPr>
        <p:sp>
          <p:nvSpPr>
            <p:cNvPr id="4241" name="Google Shape;4241;p63"/>
            <p:cNvSpPr/>
            <p:nvPr/>
          </p:nvSpPr>
          <p:spPr>
            <a:xfrm>
              <a:off x="2745905" y="370357"/>
              <a:ext cx="2315562" cy="2277635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42" name="Google Shape;4242;p63"/>
            <p:cNvGrpSpPr/>
            <p:nvPr/>
          </p:nvGrpSpPr>
          <p:grpSpPr>
            <a:xfrm rot="10800000">
              <a:off x="2649462" y="141085"/>
              <a:ext cx="2650309" cy="2591091"/>
              <a:chOff x="6012925" y="2964625"/>
              <a:chExt cx="1341725" cy="1009975"/>
            </a:xfrm>
          </p:grpSpPr>
          <p:sp>
            <p:nvSpPr>
              <p:cNvPr id="4243" name="Google Shape;4243;p63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63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63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63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47" name="Google Shape;4247;p63"/>
          <p:cNvGrpSpPr/>
          <p:nvPr/>
        </p:nvGrpSpPr>
        <p:grpSpPr>
          <a:xfrm>
            <a:off x="2955968" y="2367550"/>
            <a:ext cx="3177600" cy="1465600"/>
            <a:chOff x="2975675" y="2029900"/>
            <a:chExt cx="3177600" cy="1465600"/>
          </a:xfrm>
        </p:grpSpPr>
        <p:grpSp>
          <p:nvGrpSpPr>
            <p:cNvPr id="4248" name="Google Shape;4248;p63"/>
            <p:cNvGrpSpPr/>
            <p:nvPr/>
          </p:nvGrpSpPr>
          <p:grpSpPr>
            <a:xfrm>
              <a:off x="2975675" y="2029900"/>
              <a:ext cx="1665300" cy="1465600"/>
              <a:chOff x="2975675" y="2029900"/>
              <a:chExt cx="1665300" cy="1465600"/>
            </a:xfrm>
          </p:grpSpPr>
          <p:cxnSp>
            <p:nvCxnSpPr>
              <p:cNvPr id="4249" name="Google Shape;4249;p63"/>
              <p:cNvCxnSpPr/>
              <p:nvPr/>
            </p:nvCxnSpPr>
            <p:spPr>
              <a:xfrm rot="10800000">
                <a:off x="3281375" y="2029900"/>
                <a:ext cx="1359600" cy="551700"/>
              </a:xfrm>
              <a:prstGeom prst="curved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  <p:cxnSp>
            <p:nvCxnSpPr>
              <p:cNvPr id="4250" name="Google Shape;4250;p63"/>
              <p:cNvCxnSpPr/>
              <p:nvPr/>
            </p:nvCxnSpPr>
            <p:spPr>
              <a:xfrm rot="10800000">
                <a:off x="2975675" y="2742141"/>
                <a:ext cx="1665300" cy="67800"/>
              </a:xfrm>
              <a:prstGeom prst="curved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  <p:cxnSp>
            <p:nvCxnSpPr>
              <p:cNvPr id="4251" name="Google Shape;4251;p63"/>
              <p:cNvCxnSpPr/>
              <p:nvPr/>
            </p:nvCxnSpPr>
            <p:spPr>
              <a:xfrm flipH="1">
                <a:off x="3128675" y="3005300"/>
                <a:ext cx="1512300" cy="490200"/>
              </a:xfrm>
              <a:prstGeom prst="curved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</p:grpSp>
        <p:grpSp>
          <p:nvGrpSpPr>
            <p:cNvPr id="4252" name="Google Shape;4252;p63"/>
            <p:cNvGrpSpPr/>
            <p:nvPr/>
          </p:nvGrpSpPr>
          <p:grpSpPr>
            <a:xfrm flipH="1">
              <a:off x="4640975" y="2054598"/>
              <a:ext cx="1512300" cy="1262402"/>
              <a:chOff x="3128675" y="2072235"/>
              <a:chExt cx="1512300" cy="1262402"/>
            </a:xfrm>
          </p:grpSpPr>
          <p:cxnSp>
            <p:nvCxnSpPr>
              <p:cNvPr id="4253" name="Google Shape;4253;p63"/>
              <p:cNvCxnSpPr/>
              <p:nvPr/>
            </p:nvCxnSpPr>
            <p:spPr>
              <a:xfrm rot="10800000">
                <a:off x="3281375" y="2072235"/>
                <a:ext cx="1359600" cy="551700"/>
              </a:xfrm>
              <a:prstGeom prst="curved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  <p:cxnSp>
            <p:nvCxnSpPr>
              <p:cNvPr id="4255" name="Google Shape;4255;p63"/>
              <p:cNvCxnSpPr/>
              <p:nvPr/>
            </p:nvCxnSpPr>
            <p:spPr>
              <a:xfrm flipH="1">
                <a:off x="3128675" y="2844437"/>
                <a:ext cx="1512300" cy="490200"/>
              </a:xfrm>
              <a:prstGeom prst="curved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</p:grpSp>
      </p:grpSp>
      <p:sp>
        <p:nvSpPr>
          <p:cNvPr id="4257" name="Google Shape;4257;p63"/>
          <p:cNvSpPr/>
          <p:nvPr/>
        </p:nvSpPr>
        <p:spPr>
          <a:xfrm>
            <a:off x="3961229" y="2485238"/>
            <a:ext cx="1197919" cy="1178218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258" name="Google Shape;4258;p63"/>
          <p:cNvSpPr/>
          <p:nvPr/>
        </p:nvSpPr>
        <p:spPr>
          <a:xfrm rot="5400000">
            <a:off x="5653833" y="2022518"/>
            <a:ext cx="552678" cy="54364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9" name="Google Shape;4259;p63"/>
          <p:cNvSpPr txBox="1">
            <a:spLocks noGrp="1"/>
          </p:cNvSpPr>
          <p:nvPr>
            <p:ph type="subTitle" idx="4294967295"/>
          </p:nvPr>
        </p:nvSpPr>
        <p:spPr>
          <a:xfrm>
            <a:off x="6133568" y="1865113"/>
            <a:ext cx="256604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3333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остроение вариативного развивающего образования, ориентированного на уровень развития ребенка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261" name="Google Shape;4261;p63"/>
          <p:cNvSpPr/>
          <p:nvPr/>
        </p:nvSpPr>
        <p:spPr>
          <a:xfrm rot="5400000">
            <a:off x="2806419" y="1954247"/>
            <a:ext cx="552678" cy="54364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3" name="Google Shape;4263;p63"/>
          <p:cNvSpPr txBox="1">
            <a:spLocks noGrp="1"/>
          </p:cNvSpPr>
          <p:nvPr>
            <p:ph type="subTitle" idx="4294967295"/>
          </p:nvPr>
        </p:nvSpPr>
        <p:spPr>
          <a:xfrm>
            <a:off x="6228205" y="3400760"/>
            <a:ext cx="274384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родителями (законными представителями) по вопросам образования ребенка</a:t>
            </a:r>
            <a:endParaRPr sz="1100" dirty="0">
              <a:latin typeface="Comic Sans MS" panose="030F0702030302020204" pitchFamily="66" charset="0"/>
            </a:endParaRPr>
          </a:p>
        </p:txBody>
      </p:sp>
      <p:sp>
        <p:nvSpPr>
          <p:cNvPr id="4264" name="Google Shape;4264;p63"/>
          <p:cNvSpPr txBox="1">
            <a:spLocks noGrp="1"/>
          </p:cNvSpPr>
          <p:nvPr>
            <p:ph type="subTitle" idx="4294967295"/>
          </p:nvPr>
        </p:nvSpPr>
        <p:spPr>
          <a:xfrm>
            <a:off x="654999" y="2744246"/>
            <a:ext cx="1914137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индивидуальности и инициативы детей </a:t>
            </a:r>
            <a:endParaRPr sz="1100" dirty="0">
              <a:latin typeface="Comic Sans MS" panose="030F0702030302020204" pitchFamily="66" charset="0"/>
            </a:endParaRPr>
          </a:p>
        </p:txBody>
      </p:sp>
      <p:sp>
        <p:nvSpPr>
          <p:cNvPr id="4265" name="Google Shape;4265;p63"/>
          <p:cNvSpPr/>
          <p:nvPr/>
        </p:nvSpPr>
        <p:spPr>
          <a:xfrm rot="5400000">
            <a:off x="2460880" y="2744104"/>
            <a:ext cx="552678" cy="54364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6" name="Google Shape;4266;p63"/>
          <p:cNvSpPr/>
          <p:nvPr/>
        </p:nvSpPr>
        <p:spPr>
          <a:xfrm rot="5400000">
            <a:off x="5945001" y="3361191"/>
            <a:ext cx="552678" cy="54364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8" name="Google Shape;4268;p63"/>
          <p:cNvSpPr txBox="1">
            <a:spLocks noGrp="1"/>
          </p:cNvSpPr>
          <p:nvPr>
            <p:ph type="subTitle" idx="4294967295"/>
          </p:nvPr>
        </p:nvSpPr>
        <p:spPr>
          <a:xfrm>
            <a:off x="756245" y="3717406"/>
            <a:ext cx="214566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3333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становление правил взаимодействия в разных ситуациях</a:t>
            </a:r>
            <a:endParaRPr sz="1100" dirty="0">
              <a:latin typeface="Comic Sans MS" panose="030F0702030302020204" pitchFamily="66" charset="0"/>
            </a:endParaRPr>
          </a:p>
        </p:txBody>
      </p:sp>
      <p:sp>
        <p:nvSpPr>
          <p:cNvPr id="4269" name="Google Shape;4269;p63"/>
          <p:cNvSpPr/>
          <p:nvPr/>
        </p:nvSpPr>
        <p:spPr>
          <a:xfrm rot="5400000">
            <a:off x="2705317" y="3721924"/>
            <a:ext cx="552678" cy="54364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364;p65">
            <a:extLst>
              <a:ext uri="{FF2B5EF4-FFF2-40B4-BE49-F238E27FC236}">
                <a16:creationId xmlns:a16="http://schemas.microsoft.com/office/drawing/2014/main" id="{DB5529FD-1448-1EB4-A922-AA23A5C9A7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9024" y="718718"/>
            <a:ext cx="45041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omic Sans MS" panose="030F0702030302020204" pitchFamily="66" charset="0"/>
              </a:rPr>
              <a:t>Условия для осуществления </a:t>
            </a:r>
            <a:br>
              <a:rPr lang="ru-RU" sz="2400" dirty="0">
                <a:latin typeface="Comic Sans MS" panose="030F0702030302020204" pitchFamily="66" charset="0"/>
              </a:rPr>
            </a:br>
            <a:r>
              <a:rPr lang="ru-RU" sz="2400" dirty="0">
                <a:latin typeface="Comic Sans MS" panose="030F0702030302020204" pitchFamily="66" charset="0"/>
              </a:rPr>
              <a:t>индивидуализации</a:t>
            </a:r>
            <a:endParaRPr sz="2400" dirty="0">
              <a:latin typeface="Comic Sans MS" panose="030F0702030302020204" pitchFamily="66" charset="0"/>
            </a:endParaRPr>
          </a:p>
        </p:txBody>
      </p:sp>
      <p:grpSp>
        <p:nvGrpSpPr>
          <p:cNvPr id="3" name="Google Shape;12277;p92">
            <a:extLst>
              <a:ext uri="{FF2B5EF4-FFF2-40B4-BE49-F238E27FC236}">
                <a16:creationId xmlns:a16="http://schemas.microsoft.com/office/drawing/2014/main" id="{8AFABAE0-5DCC-034D-1165-5799DCB8BDB5}"/>
              </a:ext>
            </a:extLst>
          </p:cNvPr>
          <p:cNvGrpSpPr/>
          <p:nvPr/>
        </p:nvGrpSpPr>
        <p:grpSpPr>
          <a:xfrm>
            <a:off x="4176720" y="2685996"/>
            <a:ext cx="811881" cy="804472"/>
            <a:chOff x="-49764975" y="3551225"/>
            <a:chExt cx="299300" cy="300650"/>
          </a:xfrm>
          <a:solidFill>
            <a:schemeClr val="bg2">
              <a:lumMod val="90000"/>
            </a:schemeClr>
          </a:solidFill>
        </p:grpSpPr>
        <p:sp>
          <p:nvSpPr>
            <p:cNvPr id="4" name="Google Shape;12278;p92">
              <a:extLst>
                <a:ext uri="{FF2B5EF4-FFF2-40B4-BE49-F238E27FC236}">
                  <a16:creationId xmlns:a16="http://schemas.microsoft.com/office/drawing/2014/main" id="{ED1F7AE8-7F3D-0421-A0A9-E5C69BB8CCE8}"/>
                </a:ext>
              </a:extLst>
            </p:cNvPr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2279;p92">
              <a:extLst>
                <a:ext uri="{FF2B5EF4-FFF2-40B4-BE49-F238E27FC236}">
                  <a16:creationId xmlns:a16="http://schemas.microsoft.com/office/drawing/2014/main" id="{460D5992-C7FC-8E34-0EDD-E50655F8E4CD}"/>
                </a:ext>
              </a:extLst>
            </p:cNvPr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280;p92">
              <a:extLst>
                <a:ext uri="{FF2B5EF4-FFF2-40B4-BE49-F238E27FC236}">
                  <a16:creationId xmlns:a16="http://schemas.microsoft.com/office/drawing/2014/main" id="{3EB7AFA8-FF63-92BC-4D31-B87DF9F7FA74}"/>
                </a:ext>
              </a:extLst>
            </p:cNvPr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281;p92">
              <a:extLst>
                <a:ext uri="{FF2B5EF4-FFF2-40B4-BE49-F238E27FC236}">
                  <a16:creationId xmlns:a16="http://schemas.microsoft.com/office/drawing/2014/main" id="{83D5F11A-9927-4F95-F8B8-9060D543AE05}"/>
                </a:ext>
              </a:extLst>
            </p:cNvPr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282;p92">
              <a:extLst>
                <a:ext uri="{FF2B5EF4-FFF2-40B4-BE49-F238E27FC236}">
                  <a16:creationId xmlns:a16="http://schemas.microsoft.com/office/drawing/2014/main" id="{2C347662-4506-17DF-CD89-688C3E80673E}"/>
                </a:ext>
              </a:extLst>
            </p:cNvPr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283;p92">
              <a:extLst>
                <a:ext uri="{FF2B5EF4-FFF2-40B4-BE49-F238E27FC236}">
                  <a16:creationId xmlns:a16="http://schemas.microsoft.com/office/drawing/2014/main" id="{BB3BD93F-0245-6D0D-C287-4FC9B918AC85}"/>
                </a:ext>
              </a:extLst>
            </p:cNvPr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284;p92">
              <a:extLst>
                <a:ext uri="{FF2B5EF4-FFF2-40B4-BE49-F238E27FC236}">
                  <a16:creationId xmlns:a16="http://schemas.microsoft.com/office/drawing/2014/main" id="{CC0D13C9-758B-8D17-9EA3-D1D258C72BC2}"/>
                </a:ext>
              </a:extLst>
            </p:cNvPr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285;p92">
              <a:extLst>
                <a:ext uri="{FF2B5EF4-FFF2-40B4-BE49-F238E27FC236}">
                  <a16:creationId xmlns:a16="http://schemas.microsoft.com/office/drawing/2014/main" id="{442D2F67-1999-2565-F94E-3C718A37C38F}"/>
                </a:ext>
              </a:extLst>
            </p:cNvPr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286;p92">
              <a:extLst>
                <a:ext uri="{FF2B5EF4-FFF2-40B4-BE49-F238E27FC236}">
                  <a16:creationId xmlns:a16="http://schemas.microsoft.com/office/drawing/2014/main" id="{767872F3-9FC8-8D59-A082-9FEA3718500D}"/>
                </a:ext>
              </a:extLst>
            </p:cNvPr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287;p92">
              <a:extLst>
                <a:ext uri="{FF2B5EF4-FFF2-40B4-BE49-F238E27FC236}">
                  <a16:creationId xmlns:a16="http://schemas.microsoft.com/office/drawing/2014/main" id="{79F3A187-E455-1012-4888-63CF61568D32}"/>
                </a:ext>
              </a:extLst>
            </p:cNvPr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288;p92">
              <a:extLst>
                <a:ext uri="{FF2B5EF4-FFF2-40B4-BE49-F238E27FC236}">
                  <a16:creationId xmlns:a16="http://schemas.microsoft.com/office/drawing/2014/main" id="{8314504A-CF99-93ED-12A4-D4632D5FA206}"/>
                </a:ext>
              </a:extLst>
            </p:cNvPr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6B86D64-23A0-62DA-F5B5-0AA73729831F}"/>
              </a:ext>
            </a:extLst>
          </p:cNvPr>
          <p:cNvSpPr txBox="1"/>
          <p:nvPr/>
        </p:nvSpPr>
        <p:spPr>
          <a:xfrm>
            <a:off x="993693" y="1570699"/>
            <a:ext cx="21460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эмоционального благополучия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8" name="Google Shape;2739;p42">
            <a:extLst>
              <a:ext uri="{FF2B5EF4-FFF2-40B4-BE49-F238E27FC236}">
                <a16:creationId xmlns:a16="http://schemas.microsoft.com/office/drawing/2014/main" id="{BFBA7E2E-D484-BA9E-2B5F-ECD2BF879B9E}"/>
              </a:ext>
            </a:extLst>
          </p:cNvPr>
          <p:cNvSpPr/>
          <p:nvPr/>
        </p:nvSpPr>
        <p:spPr>
          <a:xfrm>
            <a:off x="2577763" y="2851893"/>
            <a:ext cx="361851" cy="350133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739;p42">
            <a:extLst>
              <a:ext uri="{FF2B5EF4-FFF2-40B4-BE49-F238E27FC236}">
                <a16:creationId xmlns:a16="http://schemas.microsoft.com/office/drawing/2014/main" id="{D343D2B8-BDAC-0A59-AF2A-ED967628D22D}"/>
              </a:ext>
            </a:extLst>
          </p:cNvPr>
          <p:cNvSpPr/>
          <p:nvPr/>
        </p:nvSpPr>
        <p:spPr>
          <a:xfrm>
            <a:off x="2890436" y="2071537"/>
            <a:ext cx="361851" cy="350133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739;p42">
            <a:extLst>
              <a:ext uri="{FF2B5EF4-FFF2-40B4-BE49-F238E27FC236}">
                <a16:creationId xmlns:a16="http://schemas.microsoft.com/office/drawing/2014/main" id="{DF747BF6-E727-3AF5-9BC1-39340BA5C304}"/>
              </a:ext>
            </a:extLst>
          </p:cNvPr>
          <p:cNvSpPr/>
          <p:nvPr/>
        </p:nvSpPr>
        <p:spPr>
          <a:xfrm>
            <a:off x="2815618" y="3818678"/>
            <a:ext cx="361851" cy="350133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739;p42">
            <a:extLst>
              <a:ext uri="{FF2B5EF4-FFF2-40B4-BE49-F238E27FC236}">
                <a16:creationId xmlns:a16="http://schemas.microsoft.com/office/drawing/2014/main" id="{786664CB-1549-9C45-79BC-386C7527B628}"/>
              </a:ext>
            </a:extLst>
          </p:cNvPr>
          <p:cNvSpPr/>
          <p:nvPr/>
        </p:nvSpPr>
        <p:spPr>
          <a:xfrm>
            <a:off x="6021068" y="3466219"/>
            <a:ext cx="361851" cy="350133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739;p42">
            <a:extLst>
              <a:ext uri="{FF2B5EF4-FFF2-40B4-BE49-F238E27FC236}">
                <a16:creationId xmlns:a16="http://schemas.microsoft.com/office/drawing/2014/main" id="{B4FC5549-1D16-21A9-283E-CB913419019C}"/>
              </a:ext>
            </a:extLst>
          </p:cNvPr>
          <p:cNvSpPr/>
          <p:nvPr/>
        </p:nvSpPr>
        <p:spPr>
          <a:xfrm>
            <a:off x="5758262" y="2119272"/>
            <a:ext cx="361851" cy="350133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p42"/>
          <p:cNvSpPr/>
          <p:nvPr/>
        </p:nvSpPr>
        <p:spPr>
          <a:xfrm>
            <a:off x="8322640" y="92078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42"/>
          <p:cNvSpPr/>
          <p:nvPr/>
        </p:nvSpPr>
        <p:spPr>
          <a:xfrm>
            <a:off x="350125" y="85195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1" name="Google Shape;2741;p42"/>
          <p:cNvGrpSpPr/>
          <p:nvPr/>
        </p:nvGrpSpPr>
        <p:grpSpPr>
          <a:xfrm>
            <a:off x="347849" y="3617600"/>
            <a:ext cx="475779" cy="475800"/>
            <a:chOff x="1460350" y="2402425"/>
            <a:chExt cx="208950" cy="208950"/>
          </a:xfrm>
        </p:grpSpPr>
        <p:sp>
          <p:nvSpPr>
            <p:cNvPr id="2742" name="Google Shape;2742;p42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2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2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2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2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2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2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2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2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2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2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2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2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2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2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2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2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2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2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2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2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2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2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2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2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2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2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2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0" name="Google Shape;2770;p42"/>
          <p:cNvGrpSpPr/>
          <p:nvPr/>
        </p:nvGrpSpPr>
        <p:grpSpPr>
          <a:xfrm rot="3427705">
            <a:off x="7956490" y="255454"/>
            <a:ext cx="340783" cy="340829"/>
            <a:chOff x="1460350" y="2402425"/>
            <a:chExt cx="208950" cy="208950"/>
          </a:xfrm>
        </p:grpSpPr>
        <p:sp>
          <p:nvSpPr>
            <p:cNvPr id="2771" name="Google Shape;2771;p42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2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2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2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2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2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2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2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2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2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2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2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2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2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2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2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2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2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2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2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2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2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2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2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2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2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2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2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5" name="Google Shape;4364;p65">
            <a:extLst>
              <a:ext uri="{FF2B5EF4-FFF2-40B4-BE49-F238E27FC236}">
                <a16:creationId xmlns:a16="http://schemas.microsoft.com/office/drawing/2014/main" id="{394782DA-4518-B219-75B8-F3890EAF84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01333" y="139518"/>
            <a:ext cx="45041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omic Sans MS" panose="030F0702030302020204" pitchFamily="66" charset="0"/>
              </a:rPr>
              <a:t>Образовательная  программа</a:t>
            </a:r>
            <a:endParaRPr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Программа &quot;Теремок&quot;">
            <a:extLst>
              <a:ext uri="{FF2B5EF4-FFF2-40B4-BE49-F238E27FC236}">
                <a16:creationId xmlns:a16="http://schemas.microsoft.com/office/drawing/2014/main" id="{705A12D3-321E-3FF1-FCAF-892FFB9A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039" y="526897"/>
            <a:ext cx="1346448" cy="190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рт-методики для развития малышей. Методическое пособие для реализации  комплексной образовательной программы &quot;Теремок&quot; (от 2 месяцев до 3 лет) –  купить по цене: 419,04 руб. в интернет-магазине УчМаг">
            <a:extLst>
              <a:ext uri="{FF2B5EF4-FFF2-40B4-BE49-F238E27FC236}">
                <a16:creationId xmlns:a16="http://schemas.microsoft.com/office/drawing/2014/main" id="{2562419B-3878-6D15-4C0F-2CEB36B1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436" y="1320454"/>
            <a:ext cx="1521304" cy="21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руглый стол» для участников инновационной деятельности — Детский сад № 52">
            <a:extLst>
              <a:ext uri="{FF2B5EF4-FFF2-40B4-BE49-F238E27FC236}">
                <a16:creationId xmlns:a16="http://schemas.microsoft.com/office/drawing/2014/main" id="{42C066FA-FD80-A59D-0C0B-9E937D33C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3419" y="1989723"/>
            <a:ext cx="1535218" cy="219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-н Теремок. Адаптационные игры для детей раннего возраста. Кривенко Е.Е.  ФГОС \ Цветной мир – купить в интернет магазине «Дошкольник+»">
            <a:extLst>
              <a:ext uri="{FF2B5EF4-FFF2-40B4-BE49-F238E27FC236}">
                <a16:creationId xmlns:a16="http://schemas.microsoft.com/office/drawing/2014/main" id="{609117E5-0432-1DB9-182D-ADEAC489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065" y="2573785"/>
            <a:ext cx="1518265" cy="219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199</Words>
  <Application>Microsoft Office PowerPoint</Application>
  <PresentationFormat>Экран (16:9)</PresentationFormat>
  <Paragraphs>37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Comic Sans MS</vt:lpstr>
      <vt:lpstr>Arial</vt:lpstr>
      <vt:lpstr>Exo 2</vt:lpstr>
      <vt:lpstr>Fredoka One</vt:lpstr>
      <vt:lpstr>Roboto Condensed Light</vt:lpstr>
      <vt:lpstr>Physics Class for Kids: Kinetic Energy by Slidesgo</vt:lpstr>
      <vt:lpstr>«Создание условий для индивидуализации воспитательно-образовательного процесса с детьми, испытывающими трудности эмоционально-поведенческого характера»</vt:lpstr>
      <vt:lpstr>Презентация PowerPoint</vt:lpstr>
      <vt:lpstr>03</vt:lpstr>
      <vt:lpstr>Уровни индивидуализации</vt:lpstr>
      <vt:lpstr>Групповая индивидуализация</vt:lpstr>
      <vt:lpstr>Индивидуализация подгруппы внутри группы детей одного возраста </vt:lpstr>
      <vt:lpstr>Индивидуализация на персональном уровне</vt:lpstr>
      <vt:lpstr>Условия для осуществления  индивидуализации</vt:lpstr>
      <vt:lpstr>Образовательная  программа</vt:lpstr>
      <vt:lpstr>Игры с дидактической куклой</vt:lpstr>
      <vt:lpstr>Арт-методики для развития малышей</vt:lpstr>
      <vt:lpstr>Адаптационные игры для детей раннего возраста</vt:lpstr>
      <vt:lpstr>Центр уединения</vt:lpstr>
      <vt:lpstr>Сенсорная комната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условий для индивидуализации воспитательно-образовательного процесса с детьми, испытывающими трудности эмоционально-поведенческого характера»</dc:title>
  <dc:creator>Чернышова Алина</dc:creator>
  <cp:lastModifiedBy>Алина Чернышова</cp:lastModifiedBy>
  <cp:revision>9</cp:revision>
  <dcterms:modified xsi:type="dcterms:W3CDTF">2024-02-14T14:00:53Z</dcterms:modified>
</cp:coreProperties>
</file>